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jpg" ContentType="image/jpeg"/>
  <Default Extension="A4C36990"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2.xml" ContentType="application/vnd.openxmlformats-officedocument.theme+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3.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4.xml" ContentType="application/vnd.openxmlformats-officedocument.theme+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theme/theme5.xml" ContentType="application/vnd.openxmlformats-officedocument.theme+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theme/theme6.xml" ContentType="application/vnd.openxmlformats-officedocument.theme+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omments/comment1.xml" ContentType="application/vnd.openxmlformats-officedocument.presentationml.comment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3.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 id="2147483712" r:id="rId3"/>
    <p:sldMasterId id="2147483731" r:id="rId4"/>
    <p:sldMasterId id="2147483772" r:id="rId5"/>
    <p:sldMasterId id="2147483783" r:id="rId6"/>
    <p:sldMasterId id="2147483821" r:id="rId7"/>
  </p:sldMasterIdLst>
  <p:notesMasterIdLst>
    <p:notesMasterId r:id="rId31"/>
  </p:notesMasterIdLst>
  <p:sldIdLst>
    <p:sldId id="342" r:id="rId8"/>
    <p:sldId id="432" r:id="rId9"/>
    <p:sldId id="330" r:id="rId10"/>
    <p:sldId id="426" r:id="rId11"/>
    <p:sldId id="427" r:id="rId12"/>
    <p:sldId id="428" r:id="rId13"/>
    <p:sldId id="429" r:id="rId14"/>
    <p:sldId id="261" r:id="rId15"/>
    <p:sldId id="279" r:id="rId16"/>
    <p:sldId id="414" r:id="rId17"/>
    <p:sldId id="415" r:id="rId18"/>
    <p:sldId id="430" r:id="rId19"/>
    <p:sldId id="416" r:id="rId20"/>
    <p:sldId id="418" r:id="rId21"/>
    <p:sldId id="419" r:id="rId22"/>
    <p:sldId id="420" r:id="rId23"/>
    <p:sldId id="421" r:id="rId24"/>
    <p:sldId id="431" r:id="rId25"/>
    <p:sldId id="417" r:id="rId26"/>
    <p:sldId id="349" r:id="rId27"/>
    <p:sldId id="422" r:id="rId28"/>
    <p:sldId id="424" r:id="rId29"/>
    <p:sldId id="425"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9897F909-504F-4823-9067-338EB8CE20D5}">
          <p14:sldIdLst>
            <p14:sldId id="342"/>
            <p14:sldId id="432"/>
          </p14:sldIdLst>
        </p14:section>
        <p14:section name="Containers" id="{E575AD71-CE06-4408-BA8A-83D46DBC1322}">
          <p14:sldIdLst>
            <p14:sldId id="330"/>
            <p14:sldId id="426"/>
            <p14:sldId id="427"/>
            <p14:sldId id="428"/>
            <p14:sldId id="429"/>
            <p14:sldId id="261"/>
            <p14:sldId id="279"/>
            <p14:sldId id="414"/>
            <p14:sldId id="415"/>
            <p14:sldId id="430"/>
          </p14:sldIdLst>
        </p14:section>
        <p14:section name="DevOps Flash" id="{4B76B168-9918-4631-9D16-385E5E05799B}">
          <p14:sldIdLst>
            <p14:sldId id="416"/>
            <p14:sldId id="418"/>
            <p14:sldId id="419"/>
            <p14:sldId id="420"/>
            <p14:sldId id="421"/>
            <p14:sldId id="431"/>
            <p14:sldId id="417"/>
            <p14:sldId id="349"/>
            <p14:sldId id="422"/>
          </p14:sldIdLst>
        </p14:section>
        <p14:section name="Exam Tips Flash" id="{19F6D482-C874-465C-B4DA-2FFC5F9272D8}">
          <p14:sldIdLst>
            <p14:sldId id="424"/>
            <p14:sldId id="425"/>
          </p14:sldIdLst>
        </p14:section>
        <p14:section name="New Microsoft &amp; Cloud" id="{0B285226-DFDE-4743-B44C-D151232325C9}">
          <p14:sldIdLst/>
        </p14:section>
        <p14:section name="Close" id="{38FB0E6F-4107-44FC-978B-E5A4320A554E}">
          <p14:sldIdLst/>
        </p14:section>
        <p14:section name="Cloud" id="{54BF60F1-2458-44E8-AC3D-7F5610058BA2}">
          <p14:sldIdLst/>
        </p14:section>
        <p14:section name="Hybrid" id="{4ADED2B1-7F96-479F-9D90-05B8400C5E83}">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an Stolts" initials="DS" lastIdx="2" clrIdx="0">
    <p:extLst>
      <p:ext uri="{19B8F6BF-5375-455C-9EA6-DF929625EA0E}">
        <p15:presenceInfo xmlns:p15="http://schemas.microsoft.com/office/powerpoint/2012/main" userId="S-1-5-21-124525095-708259637-1543119021-814987"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BF95D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93" autoAdjust="0"/>
    <p:restoredTop sz="84521" autoAdjust="0"/>
  </p:normalViewPr>
  <p:slideViewPr>
    <p:cSldViewPr snapToGrid="0">
      <p:cViewPr varScale="1">
        <p:scale>
          <a:sx n="97" d="100"/>
          <a:sy n="97" d="100"/>
        </p:scale>
        <p:origin x="978" y="72"/>
      </p:cViewPr>
      <p:guideLst/>
    </p:cSldViewPr>
  </p:slideViewPr>
  <p:notesTextViewPr>
    <p:cViewPr>
      <p:scale>
        <a:sx n="1" d="1"/>
        <a:sy n="1" d="1"/>
      </p:scale>
      <p:origin x="0" y="0"/>
    </p:cViewPr>
  </p:notesTextViewPr>
  <p:sorterViewPr>
    <p:cViewPr>
      <p:scale>
        <a:sx n="100" d="100"/>
        <a:sy n="100" d="100"/>
      </p:scale>
      <p:origin x="0" y="-3084"/>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 Type="http://schemas.openxmlformats.org/officeDocument/2006/relationships/slideMaster" Target="slideMasters/slideMaster3.xml"/><Relationship Id="rId21" Type="http://schemas.openxmlformats.org/officeDocument/2006/relationships/slide" Target="slides/slide14.xml"/><Relationship Id="rId34" Type="http://schemas.openxmlformats.org/officeDocument/2006/relationships/viewProps" Target="viewProps.xml"/><Relationship Id="rId7" Type="http://schemas.openxmlformats.org/officeDocument/2006/relationships/slideMaster" Target="slideMasters/slideMaster7.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slide" Target="slides/slide22.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commentAuthors" Target="commentAuthors.xml"/><Relationship Id="rId37" Type="http://schemas.microsoft.com/office/2015/10/relationships/revisionInfo" Target="revisionInfo.xml"/><Relationship Id="rId5" Type="http://schemas.openxmlformats.org/officeDocument/2006/relationships/slideMaster" Target="slideMasters/slideMaster5.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tableStyles" Target="tableStyles.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theme" Target="theme/theme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7-03-28T11:08:02.246" idx="1">
    <p:pos x="10" y="10"/>
    <p:text/>
    <p:extLst>
      <p:ext uri="{C676402C-5697-4E1C-873F-D02D1690AC5C}">
        <p15:threadingInfo xmlns:p15="http://schemas.microsoft.com/office/powerpoint/2012/main" timeZoneBias="240"/>
      </p:ext>
    </p:extLst>
  </p:cm>
</p: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C5C0C42-BE9C-416B-9314-3E3A6BFAC149}" type="doc">
      <dgm:prSet loTypeId="urn:diagrams.loki3.com/BracketList" loCatId="officeonline" qsTypeId="urn:microsoft.com/office/officeart/2005/8/quickstyle/simple1" qsCatId="simple" csTypeId="urn:microsoft.com/office/officeart/2005/8/colors/accent1_2" csCatId="accent1" phldr="1"/>
      <dgm:spPr/>
      <dgm:t>
        <a:bodyPr/>
        <a:lstStyle/>
        <a:p>
          <a:endParaRPr lang="en-US"/>
        </a:p>
      </dgm:t>
    </dgm:pt>
    <dgm:pt modelId="{DC0C3413-3BFC-45A6-AE44-DE2BB610601D}">
      <dgm:prSet phldrT="[Text]"/>
      <dgm:spPr/>
      <dgm:t>
        <a:bodyPr/>
        <a:lstStyle/>
        <a:p>
          <a:r>
            <a:rPr lang="en-US" dirty="0"/>
            <a:t>Copy on Write</a:t>
          </a:r>
        </a:p>
      </dgm:t>
    </dgm:pt>
    <dgm:pt modelId="{9C14EBBA-9580-423D-8467-C0516EE62296}" type="parTrans" cxnId="{D3FF4CFF-C94C-4405-8321-F0CE33244028}">
      <dgm:prSet/>
      <dgm:spPr/>
      <dgm:t>
        <a:bodyPr/>
        <a:lstStyle/>
        <a:p>
          <a:endParaRPr lang="en-US"/>
        </a:p>
      </dgm:t>
    </dgm:pt>
    <dgm:pt modelId="{99D227CE-623A-4611-B827-A99269337F65}" type="sibTrans" cxnId="{D3FF4CFF-C94C-4405-8321-F0CE33244028}">
      <dgm:prSet/>
      <dgm:spPr/>
      <dgm:t>
        <a:bodyPr/>
        <a:lstStyle/>
        <a:p>
          <a:endParaRPr lang="en-US"/>
        </a:p>
      </dgm:t>
    </dgm:pt>
    <dgm:pt modelId="{7B9C8253-7E49-44DB-8355-89537C7EDDBD}">
      <dgm:prSet phldrT="[Text]" custT="1"/>
      <dgm:spPr/>
      <dgm:t>
        <a:bodyPr/>
        <a:lstStyle/>
        <a:p>
          <a:r>
            <a:rPr lang="en-US" sz="2000" dirty="0"/>
            <a:t>Any layer that is  SAVED or Downloaded is locked</a:t>
          </a:r>
        </a:p>
      </dgm:t>
    </dgm:pt>
    <dgm:pt modelId="{8FDA6944-6F5B-4E55-858A-5511723982EF}" type="parTrans" cxnId="{A9959988-B934-4970-9860-36E6D5ECEFCC}">
      <dgm:prSet/>
      <dgm:spPr/>
      <dgm:t>
        <a:bodyPr/>
        <a:lstStyle/>
        <a:p>
          <a:endParaRPr lang="en-US"/>
        </a:p>
      </dgm:t>
    </dgm:pt>
    <dgm:pt modelId="{9B02D271-6043-405B-A035-E7E859C44729}" type="sibTrans" cxnId="{A9959988-B934-4970-9860-36E6D5ECEFCC}">
      <dgm:prSet/>
      <dgm:spPr/>
      <dgm:t>
        <a:bodyPr/>
        <a:lstStyle/>
        <a:p>
          <a:endParaRPr lang="en-US"/>
        </a:p>
      </dgm:t>
    </dgm:pt>
    <dgm:pt modelId="{EA8B1CD3-0CA8-4955-9E2C-FF2DB1A2A3A2}">
      <dgm:prSet phldrT="[Text]"/>
      <dgm:spPr/>
      <dgm:t>
        <a:bodyPr/>
        <a:lstStyle/>
        <a:p>
          <a:r>
            <a:rPr lang="en-US" dirty="0"/>
            <a:t>Any workload</a:t>
          </a:r>
        </a:p>
      </dgm:t>
    </dgm:pt>
    <dgm:pt modelId="{4AD76D28-5E40-4167-8792-3A021E90303C}" type="parTrans" cxnId="{C9ABDF53-0995-4B57-8A54-89F305B15411}">
      <dgm:prSet/>
      <dgm:spPr/>
      <dgm:t>
        <a:bodyPr/>
        <a:lstStyle/>
        <a:p>
          <a:endParaRPr lang="en-US"/>
        </a:p>
      </dgm:t>
    </dgm:pt>
    <dgm:pt modelId="{394038E6-1492-4A0D-98F4-D3CE2C68B5A4}" type="sibTrans" cxnId="{C9ABDF53-0995-4B57-8A54-89F305B15411}">
      <dgm:prSet/>
      <dgm:spPr/>
      <dgm:t>
        <a:bodyPr/>
        <a:lstStyle/>
        <a:p>
          <a:endParaRPr lang="en-US"/>
        </a:p>
      </dgm:t>
    </dgm:pt>
    <dgm:pt modelId="{5EE4BC0F-FB44-4243-9D00-C040F73BFDBD}">
      <dgm:prSet phldrT="[Text]" custT="1"/>
      <dgm:spPr/>
      <dgm:t>
        <a:bodyPr/>
        <a:lstStyle/>
        <a:p>
          <a:r>
            <a:rPr lang="en-US" sz="2000" dirty="0"/>
            <a:t>New Blank is created to allow write</a:t>
          </a:r>
        </a:p>
      </dgm:t>
    </dgm:pt>
    <dgm:pt modelId="{42CBC99A-E5C8-4A45-9955-0F8F86A34F1F}" type="parTrans" cxnId="{034EE393-432A-4824-B4AB-2E0F4F7E2BD0}">
      <dgm:prSet/>
      <dgm:spPr/>
      <dgm:t>
        <a:bodyPr/>
        <a:lstStyle/>
        <a:p>
          <a:endParaRPr lang="en-US"/>
        </a:p>
      </dgm:t>
    </dgm:pt>
    <dgm:pt modelId="{D30456E6-D5F2-4D64-B0B2-E82804EDC51F}" type="sibTrans" cxnId="{034EE393-432A-4824-B4AB-2E0F4F7E2BD0}">
      <dgm:prSet/>
      <dgm:spPr/>
      <dgm:t>
        <a:bodyPr/>
        <a:lstStyle/>
        <a:p>
          <a:endParaRPr lang="en-US"/>
        </a:p>
      </dgm:t>
    </dgm:pt>
    <dgm:pt modelId="{A319FE84-D594-4106-B7F7-671DF7E4F388}">
      <dgm:prSet phldrT="[Text]"/>
      <dgm:spPr/>
      <dgm:t>
        <a:bodyPr/>
        <a:lstStyle/>
        <a:p>
          <a:r>
            <a:rPr lang="en-US" dirty="0"/>
            <a:t>Container Engine</a:t>
          </a:r>
        </a:p>
      </dgm:t>
    </dgm:pt>
    <dgm:pt modelId="{59EFE5F7-06F2-4FD3-B025-4FD1F322C519}" type="parTrans" cxnId="{5092CB01-7C3C-494B-AFDF-586D6C7FC9B1}">
      <dgm:prSet/>
      <dgm:spPr/>
      <dgm:t>
        <a:bodyPr/>
        <a:lstStyle/>
        <a:p>
          <a:endParaRPr lang="en-US"/>
        </a:p>
      </dgm:t>
    </dgm:pt>
    <dgm:pt modelId="{4A3147E2-F19A-4A6B-9E2E-E82B9FF54D2B}" type="sibTrans" cxnId="{5092CB01-7C3C-494B-AFDF-586D6C7FC9B1}">
      <dgm:prSet/>
      <dgm:spPr/>
      <dgm:t>
        <a:bodyPr/>
        <a:lstStyle/>
        <a:p>
          <a:endParaRPr lang="en-US"/>
        </a:p>
      </dgm:t>
    </dgm:pt>
    <dgm:pt modelId="{8DE38A90-3049-41FA-BEBB-06B902632FE2}">
      <dgm:prSet phldrT="[Text]"/>
      <dgm:spPr/>
      <dgm:t>
        <a:bodyPr/>
        <a:lstStyle/>
        <a:p>
          <a:r>
            <a:rPr lang="en-US" dirty="0"/>
            <a:t>Engine and Orchestration are different jobs, not always different products</a:t>
          </a:r>
        </a:p>
      </dgm:t>
    </dgm:pt>
    <dgm:pt modelId="{B61F547D-532C-482B-B8A7-97A2DD9DD84E}" type="parTrans" cxnId="{93BDF132-B705-4042-9F1C-793FCB27227A}">
      <dgm:prSet/>
      <dgm:spPr/>
      <dgm:t>
        <a:bodyPr/>
        <a:lstStyle/>
        <a:p>
          <a:endParaRPr lang="en-US"/>
        </a:p>
      </dgm:t>
    </dgm:pt>
    <dgm:pt modelId="{64A8A61C-7091-4A48-ACB5-D746204DB524}" type="sibTrans" cxnId="{93BDF132-B705-4042-9F1C-793FCB27227A}">
      <dgm:prSet/>
      <dgm:spPr/>
      <dgm:t>
        <a:bodyPr/>
        <a:lstStyle/>
        <a:p>
          <a:endParaRPr lang="en-US"/>
        </a:p>
      </dgm:t>
    </dgm:pt>
    <dgm:pt modelId="{ED6392E3-827B-4CB4-A76C-B890B3DBDCCB}">
      <dgm:prSet phldrT="[Text]"/>
      <dgm:spPr/>
      <dgm:t>
        <a:bodyPr/>
        <a:lstStyle/>
        <a:p>
          <a:r>
            <a:rPr lang="en-US" dirty="0"/>
            <a:t>Any workload can be set as a BASE by saving</a:t>
          </a:r>
        </a:p>
      </dgm:t>
    </dgm:pt>
    <dgm:pt modelId="{3B135C85-385C-4F79-8C1E-4D8E22EB2C00}" type="parTrans" cxnId="{DA2ACDF3-C38E-4C99-8FFD-ACB6467570B2}">
      <dgm:prSet/>
      <dgm:spPr/>
      <dgm:t>
        <a:bodyPr/>
        <a:lstStyle/>
        <a:p>
          <a:endParaRPr lang="en-US"/>
        </a:p>
      </dgm:t>
    </dgm:pt>
    <dgm:pt modelId="{91A0BBF0-2CBE-438C-A65C-C763028B3067}" type="sibTrans" cxnId="{DA2ACDF3-C38E-4C99-8FFD-ACB6467570B2}">
      <dgm:prSet/>
      <dgm:spPr/>
      <dgm:t>
        <a:bodyPr/>
        <a:lstStyle/>
        <a:p>
          <a:endParaRPr lang="en-US"/>
        </a:p>
      </dgm:t>
    </dgm:pt>
    <dgm:pt modelId="{11C78EE8-6B34-47E7-8947-3EE3CA7BEA5F}">
      <dgm:prSet phldrT="[Text]"/>
      <dgm:spPr/>
      <dgm:t>
        <a:bodyPr/>
        <a:lstStyle/>
        <a:p>
          <a:r>
            <a:rPr lang="en-US" dirty="0"/>
            <a:t>It can then be used as a base, All required pieces below it will automatically be deployed</a:t>
          </a:r>
        </a:p>
      </dgm:t>
    </dgm:pt>
    <dgm:pt modelId="{4684D40B-4AB4-463F-B087-FCFB6B6CF8C2}" type="parTrans" cxnId="{0DD1DB83-2B9E-4050-9F8C-6650843C0105}">
      <dgm:prSet/>
      <dgm:spPr/>
      <dgm:t>
        <a:bodyPr/>
        <a:lstStyle/>
        <a:p>
          <a:endParaRPr lang="en-US"/>
        </a:p>
      </dgm:t>
    </dgm:pt>
    <dgm:pt modelId="{421F4711-1885-482E-924A-72D402F869E6}" type="sibTrans" cxnId="{0DD1DB83-2B9E-4050-9F8C-6650843C0105}">
      <dgm:prSet/>
      <dgm:spPr/>
      <dgm:t>
        <a:bodyPr/>
        <a:lstStyle/>
        <a:p>
          <a:endParaRPr lang="en-US"/>
        </a:p>
      </dgm:t>
    </dgm:pt>
    <dgm:pt modelId="{42885F65-5F68-4B87-8A35-8155B9D65ADE}" type="pres">
      <dgm:prSet presAssocID="{FC5C0C42-BE9C-416B-9314-3E3A6BFAC149}" presName="Name0" presStyleCnt="0">
        <dgm:presLayoutVars>
          <dgm:dir/>
          <dgm:animLvl val="lvl"/>
          <dgm:resizeHandles val="exact"/>
        </dgm:presLayoutVars>
      </dgm:prSet>
      <dgm:spPr/>
    </dgm:pt>
    <dgm:pt modelId="{B934AD1C-A755-4585-BDE8-74CD01455D80}" type="pres">
      <dgm:prSet presAssocID="{A319FE84-D594-4106-B7F7-671DF7E4F388}" presName="linNode" presStyleCnt="0"/>
      <dgm:spPr/>
    </dgm:pt>
    <dgm:pt modelId="{A054B50B-7171-4524-8660-7496C43BE0DD}" type="pres">
      <dgm:prSet presAssocID="{A319FE84-D594-4106-B7F7-671DF7E4F388}" presName="parTx" presStyleLbl="revTx" presStyleIdx="0" presStyleCnt="3">
        <dgm:presLayoutVars>
          <dgm:chMax val="1"/>
          <dgm:bulletEnabled val="1"/>
        </dgm:presLayoutVars>
      </dgm:prSet>
      <dgm:spPr/>
    </dgm:pt>
    <dgm:pt modelId="{E1296FB1-E77D-4E4D-AA2A-D1BDE7D7329E}" type="pres">
      <dgm:prSet presAssocID="{A319FE84-D594-4106-B7F7-671DF7E4F388}" presName="bracket" presStyleLbl="parChTrans1D1" presStyleIdx="0" presStyleCnt="3"/>
      <dgm:spPr/>
    </dgm:pt>
    <dgm:pt modelId="{D2ABF5D0-A3E4-4C12-BA66-4D6A20A3A8EF}" type="pres">
      <dgm:prSet presAssocID="{A319FE84-D594-4106-B7F7-671DF7E4F388}" presName="spH" presStyleCnt="0"/>
      <dgm:spPr/>
    </dgm:pt>
    <dgm:pt modelId="{CED78425-D125-4797-8495-ACB713F23951}" type="pres">
      <dgm:prSet presAssocID="{A319FE84-D594-4106-B7F7-671DF7E4F388}" presName="desTx" presStyleLbl="node1" presStyleIdx="0" presStyleCnt="3">
        <dgm:presLayoutVars>
          <dgm:bulletEnabled val="1"/>
        </dgm:presLayoutVars>
      </dgm:prSet>
      <dgm:spPr/>
    </dgm:pt>
    <dgm:pt modelId="{2E6D6850-1114-45B8-B29A-C5A200370005}" type="pres">
      <dgm:prSet presAssocID="{4A3147E2-F19A-4A6B-9E2E-E82B9FF54D2B}" presName="spV" presStyleCnt="0"/>
      <dgm:spPr/>
    </dgm:pt>
    <dgm:pt modelId="{524FEC1A-E46A-43FF-B44A-D6D423932B70}" type="pres">
      <dgm:prSet presAssocID="{DC0C3413-3BFC-45A6-AE44-DE2BB610601D}" presName="linNode" presStyleCnt="0"/>
      <dgm:spPr/>
    </dgm:pt>
    <dgm:pt modelId="{9160C2B7-6C1C-486C-B6B1-146A110872B3}" type="pres">
      <dgm:prSet presAssocID="{DC0C3413-3BFC-45A6-AE44-DE2BB610601D}" presName="parTx" presStyleLbl="revTx" presStyleIdx="1" presStyleCnt="3">
        <dgm:presLayoutVars>
          <dgm:chMax val="1"/>
          <dgm:bulletEnabled val="1"/>
        </dgm:presLayoutVars>
      </dgm:prSet>
      <dgm:spPr/>
    </dgm:pt>
    <dgm:pt modelId="{713AB005-68EF-465C-AD8B-6EE3B5F191DF}" type="pres">
      <dgm:prSet presAssocID="{DC0C3413-3BFC-45A6-AE44-DE2BB610601D}" presName="bracket" presStyleLbl="parChTrans1D1" presStyleIdx="1" presStyleCnt="3"/>
      <dgm:spPr/>
    </dgm:pt>
    <dgm:pt modelId="{5557DD6A-13FE-439E-92B7-6DB6F6EE8D76}" type="pres">
      <dgm:prSet presAssocID="{DC0C3413-3BFC-45A6-AE44-DE2BB610601D}" presName="spH" presStyleCnt="0"/>
      <dgm:spPr/>
    </dgm:pt>
    <dgm:pt modelId="{56C5F5A4-589F-433A-91F0-BED3D3EF62E9}" type="pres">
      <dgm:prSet presAssocID="{DC0C3413-3BFC-45A6-AE44-DE2BB610601D}" presName="desTx" presStyleLbl="node1" presStyleIdx="1" presStyleCnt="3">
        <dgm:presLayoutVars>
          <dgm:bulletEnabled val="1"/>
        </dgm:presLayoutVars>
      </dgm:prSet>
      <dgm:spPr/>
    </dgm:pt>
    <dgm:pt modelId="{4639C524-340A-4D13-A329-95139C288094}" type="pres">
      <dgm:prSet presAssocID="{99D227CE-623A-4611-B827-A99269337F65}" presName="spV" presStyleCnt="0"/>
      <dgm:spPr/>
    </dgm:pt>
    <dgm:pt modelId="{80461A55-D046-4DEE-89EB-AB5B2EB7C6C0}" type="pres">
      <dgm:prSet presAssocID="{EA8B1CD3-0CA8-4955-9E2C-FF2DB1A2A3A2}" presName="linNode" presStyleCnt="0"/>
      <dgm:spPr/>
    </dgm:pt>
    <dgm:pt modelId="{1164EB3F-4006-42D4-A35E-B013C4A67832}" type="pres">
      <dgm:prSet presAssocID="{EA8B1CD3-0CA8-4955-9E2C-FF2DB1A2A3A2}" presName="parTx" presStyleLbl="revTx" presStyleIdx="2" presStyleCnt="3">
        <dgm:presLayoutVars>
          <dgm:chMax val="1"/>
          <dgm:bulletEnabled val="1"/>
        </dgm:presLayoutVars>
      </dgm:prSet>
      <dgm:spPr/>
    </dgm:pt>
    <dgm:pt modelId="{D2E37587-6991-4A12-998C-3FAB8F795268}" type="pres">
      <dgm:prSet presAssocID="{EA8B1CD3-0CA8-4955-9E2C-FF2DB1A2A3A2}" presName="bracket" presStyleLbl="parChTrans1D1" presStyleIdx="2" presStyleCnt="3"/>
      <dgm:spPr/>
    </dgm:pt>
    <dgm:pt modelId="{CA1C0D98-15A6-4DA0-9792-85D69E04DC16}" type="pres">
      <dgm:prSet presAssocID="{EA8B1CD3-0CA8-4955-9E2C-FF2DB1A2A3A2}" presName="spH" presStyleCnt="0"/>
      <dgm:spPr/>
    </dgm:pt>
    <dgm:pt modelId="{B4DB1205-CD86-4B88-9736-653DC2121195}" type="pres">
      <dgm:prSet presAssocID="{EA8B1CD3-0CA8-4955-9E2C-FF2DB1A2A3A2}" presName="desTx" presStyleLbl="node1" presStyleIdx="2" presStyleCnt="3">
        <dgm:presLayoutVars>
          <dgm:bulletEnabled val="1"/>
        </dgm:presLayoutVars>
      </dgm:prSet>
      <dgm:spPr/>
    </dgm:pt>
  </dgm:ptLst>
  <dgm:cxnLst>
    <dgm:cxn modelId="{5092CB01-7C3C-494B-AFDF-586D6C7FC9B1}" srcId="{FC5C0C42-BE9C-416B-9314-3E3A6BFAC149}" destId="{A319FE84-D594-4106-B7F7-671DF7E4F388}" srcOrd="0" destOrd="0" parTransId="{59EFE5F7-06F2-4FD3-B025-4FD1F322C519}" sibTransId="{4A3147E2-F19A-4A6B-9E2E-E82B9FF54D2B}"/>
    <dgm:cxn modelId="{5C9C5604-DB7D-467A-BD7D-58DB165B05A6}" type="presOf" srcId="{7B9C8253-7E49-44DB-8355-89537C7EDDBD}" destId="{56C5F5A4-589F-433A-91F0-BED3D3EF62E9}" srcOrd="0" destOrd="0" presId="urn:diagrams.loki3.com/BracketList"/>
    <dgm:cxn modelId="{8C88B321-B455-4CF6-B37A-B4045A83CF74}" type="presOf" srcId="{FC5C0C42-BE9C-416B-9314-3E3A6BFAC149}" destId="{42885F65-5F68-4B87-8A35-8155B9D65ADE}" srcOrd="0" destOrd="0" presId="urn:diagrams.loki3.com/BracketList"/>
    <dgm:cxn modelId="{CF966D26-FCBC-407C-9EBC-F47F521E9073}" type="presOf" srcId="{ED6392E3-827B-4CB4-A76C-B890B3DBDCCB}" destId="{B4DB1205-CD86-4B88-9736-653DC2121195}" srcOrd="0" destOrd="0" presId="urn:diagrams.loki3.com/BracketList"/>
    <dgm:cxn modelId="{93BDF132-B705-4042-9F1C-793FCB27227A}" srcId="{A319FE84-D594-4106-B7F7-671DF7E4F388}" destId="{8DE38A90-3049-41FA-BEBB-06B902632FE2}" srcOrd="0" destOrd="0" parTransId="{B61F547D-532C-482B-B8A7-97A2DD9DD84E}" sibTransId="{64A8A61C-7091-4A48-ACB5-D746204DB524}"/>
    <dgm:cxn modelId="{44728642-9F75-476A-B892-2941FE166A80}" type="presOf" srcId="{8DE38A90-3049-41FA-BEBB-06B902632FE2}" destId="{CED78425-D125-4797-8495-ACB713F23951}" srcOrd="0" destOrd="0" presId="urn:diagrams.loki3.com/BracketList"/>
    <dgm:cxn modelId="{C9ABDF53-0995-4B57-8A54-89F305B15411}" srcId="{FC5C0C42-BE9C-416B-9314-3E3A6BFAC149}" destId="{EA8B1CD3-0CA8-4955-9E2C-FF2DB1A2A3A2}" srcOrd="2" destOrd="0" parTransId="{4AD76D28-5E40-4167-8792-3A021E90303C}" sibTransId="{394038E6-1492-4A0D-98F4-D3CE2C68B5A4}"/>
    <dgm:cxn modelId="{35D75C82-923A-4B7A-8973-09098931736A}" type="presOf" srcId="{5EE4BC0F-FB44-4243-9D00-C040F73BFDBD}" destId="{56C5F5A4-589F-433A-91F0-BED3D3EF62E9}" srcOrd="0" destOrd="1" presId="urn:diagrams.loki3.com/BracketList"/>
    <dgm:cxn modelId="{0DD1DB83-2B9E-4050-9F8C-6650843C0105}" srcId="{EA8B1CD3-0CA8-4955-9E2C-FF2DB1A2A3A2}" destId="{11C78EE8-6B34-47E7-8947-3EE3CA7BEA5F}" srcOrd="1" destOrd="0" parTransId="{4684D40B-4AB4-463F-B087-FCFB6B6CF8C2}" sibTransId="{421F4711-1885-482E-924A-72D402F869E6}"/>
    <dgm:cxn modelId="{A9959988-B934-4970-9860-36E6D5ECEFCC}" srcId="{DC0C3413-3BFC-45A6-AE44-DE2BB610601D}" destId="{7B9C8253-7E49-44DB-8355-89537C7EDDBD}" srcOrd="0" destOrd="0" parTransId="{8FDA6944-6F5B-4E55-858A-5511723982EF}" sibTransId="{9B02D271-6043-405B-A035-E7E859C44729}"/>
    <dgm:cxn modelId="{C37ED090-16B2-477A-A747-7F8AC0994760}" type="presOf" srcId="{11C78EE8-6B34-47E7-8947-3EE3CA7BEA5F}" destId="{B4DB1205-CD86-4B88-9736-653DC2121195}" srcOrd="0" destOrd="1" presId="urn:diagrams.loki3.com/BracketList"/>
    <dgm:cxn modelId="{034EE393-432A-4824-B4AB-2E0F4F7E2BD0}" srcId="{DC0C3413-3BFC-45A6-AE44-DE2BB610601D}" destId="{5EE4BC0F-FB44-4243-9D00-C040F73BFDBD}" srcOrd="1" destOrd="0" parTransId="{42CBC99A-E5C8-4A45-9955-0F8F86A34F1F}" sibTransId="{D30456E6-D5F2-4D64-B0B2-E82804EDC51F}"/>
    <dgm:cxn modelId="{B86D6ECA-08BC-4780-86E2-77D770C18BA7}" type="presOf" srcId="{EA8B1CD3-0CA8-4955-9E2C-FF2DB1A2A3A2}" destId="{1164EB3F-4006-42D4-A35E-B013C4A67832}" srcOrd="0" destOrd="0" presId="urn:diagrams.loki3.com/BracketList"/>
    <dgm:cxn modelId="{05B9CFF2-F771-4922-8AFC-A85A4B894CCB}" type="presOf" srcId="{A319FE84-D594-4106-B7F7-671DF7E4F388}" destId="{A054B50B-7171-4524-8660-7496C43BE0DD}" srcOrd="0" destOrd="0" presId="urn:diagrams.loki3.com/BracketList"/>
    <dgm:cxn modelId="{8A686EF3-63CB-4B2A-901B-956634F9117C}" type="presOf" srcId="{DC0C3413-3BFC-45A6-AE44-DE2BB610601D}" destId="{9160C2B7-6C1C-486C-B6B1-146A110872B3}" srcOrd="0" destOrd="0" presId="urn:diagrams.loki3.com/BracketList"/>
    <dgm:cxn modelId="{DA2ACDF3-C38E-4C99-8FFD-ACB6467570B2}" srcId="{EA8B1CD3-0CA8-4955-9E2C-FF2DB1A2A3A2}" destId="{ED6392E3-827B-4CB4-A76C-B890B3DBDCCB}" srcOrd="0" destOrd="0" parTransId="{3B135C85-385C-4F79-8C1E-4D8E22EB2C00}" sibTransId="{91A0BBF0-2CBE-438C-A65C-C763028B3067}"/>
    <dgm:cxn modelId="{D3FF4CFF-C94C-4405-8321-F0CE33244028}" srcId="{FC5C0C42-BE9C-416B-9314-3E3A6BFAC149}" destId="{DC0C3413-3BFC-45A6-AE44-DE2BB610601D}" srcOrd="1" destOrd="0" parTransId="{9C14EBBA-9580-423D-8467-C0516EE62296}" sibTransId="{99D227CE-623A-4611-B827-A99269337F65}"/>
    <dgm:cxn modelId="{F89D26FF-6D1B-4FBB-BDAE-938C5008A790}" type="presParOf" srcId="{42885F65-5F68-4B87-8A35-8155B9D65ADE}" destId="{B934AD1C-A755-4585-BDE8-74CD01455D80}" srcOrd="0" destOrd="0" presId="urn:diagrams.loki3.com/BracketList"/>
    <dgm:cxn modelId="{25F23D4A-206F-4F3D-A616-18F0E34DF4D0}" type="presParOf" srcId="{B934AD1C-A755-4585-BDE8-74CD01455D80}" destId="{A054B50B-7171-4524-8660-7496C43BE0DD}" srcOrd="0" destOrd="0" presId="urn:diagrams.loki3.com/BracketList"/>
    <dgm:cxn modelId="{64522550-8A80-4F09-BE3F-39FABD607863}" type="presParOf" srcId="{B934AD1C-A755-4585-BDE8-74CD01455D80}" destId="{E1296FB1-E77D-4E4D-AA2A-D1BDE7D7329E}" srcOrd="1" destOrd="0" presId="urn:diagrams.loki3.com/BracketList"/>
    <dgm:cxn modelId="{21C25A94-E85A-4858-B5EE-C4D27FFAC68E}" type="presParOf" srcId="{B934AD1C-A755-4585-BDE8-74CD01455D80}" destId="{D2ABF5D0-A3E4-4C12-BA66-4D6A20A3A8EF}" srcOrd="2" destOrd="0" presId="urn:diagrams.loki3.com/BracketList"/>
    <dgm:cxn modelId="{DBCF91EF-B5CC-46B4-B4FF-8DBC8BC10586}" type="presParOf" srcId="{B934AD1C-A755-4585-BDE8-74CD01455D80}" destId="{CED78425-D125-4797-8495-ACB713F23951}" srcOrd="3" destOrd="0" presId="urn:diagrams.loki3.com/BracketList"/>
    <dgm:cxn modelId="{F67ADA1C-2F9D-4652-927A-CE921C6F2D4B}" type="presParOf" srcId="{42885F65-5F68-4B87-8A35-8155B9D65ADE}" destId="{2E6D6850-1114-45B8-B29A-C5A200370005}" srcOrd="1" destOrd="0" presId="urn:diagrams.loki3.com/BracketList"/>
    <dgm:cxn modelId="{4ADD1C41-A9DF-4E3F-93C7-C53E7DB3F011}" type="presParOf" srcId="{42885F65-5F68-4B87-8A35-8155B9D65ADE}" destId="{524FEC1A-E46A-43FF-B44A-D6D423932B70}" srcOrd="2" destOrd="0" presId="urn:diagrams.loki3.com/BracketList"/>
    <dgm:cxn modelId="{3E443B9A-F02D-4174-BE3C-B56FED885095}" type="presParOf" srcId="{524FEC1A-E46A-43FF-B44A-D6D423932B70}" destId="{9160C2B7-6C1C-486C-B6B1-146A110872B3}" srcOrd="0" destOrd="0" presId="urn:diagrams.loki3.com/BracketList"/>
    <dgm:cxn modelId="{01E20E3D-1603-4C42-A803-F5AA04EAAC98}" type="presParOf" srcId="{524FEC1A-E46A-43FF-B44A-D6D423932B70}" destId="{713AB005-68EF-465C-AD8B-6EE3B5F191DF}" srcOrd="1" destOrd="0" presId="urn:diagrams.loki3.com/BracketList"/>
    <dgm:cxn modelId="{A050F1EE-7F97-4D35-AF99-69F792BC9381}" type="presParOf" srcId="{524FEC1A-E46A-43FF-B44A-D6D423932B70}" destId="{5557DD6A-13FE-439E-92B7-6DB6F6EE8D76}" srcOrd="2" destOrd="0" presId="urn:diagrams.loki3.com/BracketList"/>
    <dgm:cxn modelId="{5EF5A0BF-F4C0-496E-9005-29490AFF554F}" type="presParOf" srcId="{524FEC1A-E46A-43FF-B44A-D6D423932B70}" destId="{56C5F5A4-589F-433A-91F0-BED3D3EF62E9}" srcOrd="3" destOrd="0" presId="urn:diagrams.loki3.com/BracketList"/>
    <dgm:cxn modelId="{5A49145E-4CDF-4FB9-8572-D54301AD65AE}" type="presParOf" srcId="{42885F65-5F68-4B87-8A35-8155B9D65ADE}" destId="{4639C524-340A-4D13-A329-95139C288094}" srcOrd="3" destOrd="0" presId="urn:diagrams.loki3.com/BracketList"/>
    <dgm:cxn modelId="{FC053ED9-EC7F-48A9-8396-54783BCA63D8}" type="presParOf" srcId="{42885F65-5F68-4B87-8A35-8155B9D65ADE}" destId="{80461A55-D046-4DEE-89EB-AB5B2EB7C6C0}" srcOrd="4" destOrd="0" presId="urn:diagrams.loki3.com/BracketList"/>
    <dgm:cxn modelId="{9D3CCC26-6457-4693-9530-831DBFAD3E9A}" type="presParOf" srcId="{80461A55-D046-4DEE-89EB-AB5B2EB7C6C0}" destId="{1164EB3F-4006-42D4-A35E-B013C4A67832}" srcOrd="0" destOrd="0" presId="urn:diagrams.loki3.com/BracketList"/>
    <dgm:cxn modelId="{0C3B2063-81D4-4249-B24B-8FDFA32D1022}" type="presParOf" srcId="{80461A55-D046-4DEE-89EB-AB5B2EB7C6C0}" destId="{D2E37587-6991-4A12-998C-3FAB8F795268}" srcOrd="1" destOrd="0" presId="urn:diagrams.loki3.com/BracketList"/>
    <dgm:cxn modelId="{489DF17C-DB6E-4AEE-8EC7-33B526C25276}" type="presParOf" srcId="{80461A55-D046-4DEE-89EB-AB5B2EB7C6C0}" destId="{CA1C0D98-15A6-4DA0-9792-85D69E04DC16}" srcOrd="2" destOrd="0" presId="urn:diagrams.loki3.com/BracketList"/>
    <dgm:cxn modelId="{3EED428D-41FC-49D1-ACBD-AFC102896918}" type="presParOf" srcId="{80461A55-D046-4DEE-89EB-AB5B2EB7C6C0}" destId="{B4DB1205-CD86-4B88-9736-653DC2121195}" srcOrd="3" destOrd="0" presId="urn:diagrams.loki3.com/BracketLis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63CBE93-C288-4CB2-839B-C18982D4E5A5}"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BABB89D5-DA25-4009-8013-91B9F800831B}">
      <dgm:prSet phldrT="[Text]"/>
      <dgm:spPr/>
      <dgm:t>
        <a:bodyPr/>
        <a:lstStyle/>
        <a:p>
          <a:r>
            <a:rPr lang="en-US" dirty="0"/>
            <a:t>Application</a:t>
          </a:r>
        </a:p>
      </dgm:t>
    </dgm:pt>
    <dgm:pt modelId="{922A9D6D-339B-49D8-AEE6-F41BDAF1A4C2}" type="parTrans" cxnId="{1E04FDD1-83B7-4B18-9ED4-7D3E102B6B8A}">
      <dgm:prSet/>
      <dgm:spPr/>
      <dgm:t>
        <a:bodyPr/>
        <a:lstStyle/>
        <a:p>
          <a:endParaRPr lang="en-US"/>
        </a:p>
      </dgm:t>
    </dgm:pt>
    <dgm:pt modelId="{17EAA3CD-38DC-46DB-B2E4-358C0D4BA7F8}" type="sibTrans" cxnId="{1E04FDD1-83B7-4B18-9ED4-7D3E102B6B8A}">
      <dgm:prSet/>
      <dgm:spPr/>
      <dgm:t>
        <a:bodyPr/>
        <a:lstStyle/>
        <a:p>
          <a:endParaRPr lang="en-US"/>
        </a:p>
      </dgm:t>
    </dgm:pt>
    <dgm:pt modelId="{B3E1BFDA-3669-42AC-B3C6-B1295E3CBB5C}">
      <dgm:prSet phldrT="[Text]"/>
      <dgm:spPr/>
      <dgm:t>
        <a:bodyPr/>
        <a:lstStyle/>
        <a:p>
          <a:r>
            <a:rPr lang="en-US" dirty="0"/>
            <a:t>Feature A</a:t>
          </a:r>
        </a:p>
      </dgm:t>
    </dgm:pt>
    <dgm:pt modelId="{C35C4018-463B-4AB7-A3EE-E05EF2809DCD}" type="parTrans" cxnId="{47D28769-9D10-4873-8B71-C349748F5BA5}">
      <dgm:prSet/>
      <dgm:spPr>
        <a:ln w="57150"/>
      </dgm:spPr>
      <dgm:t>
        <a:bodyPr/>
        <a:lstStyle/>
        <a:p>
          <a:endParaRPr lang="en-US"/>
        </a:p>
      </dgm:t>
    </dgm:pt>
    <dgm:pt modelId="{6E3AFEED-9470-4973-A8CB-EFE30F41E73E}" type="sibTrans" cxnId="{47D28769-9D10-4873-8B71-C349748F5BA5}">
      <dgm:prSet/>
      <dgm:spPr/>
      <dgm:t>
        <a:bodyPr/>
        <a:lstStyle/>
        <a:p>
          <a:endParaRPr lang="en-US"/>
        </a:p>
      </dgm:t>
    </dgm:pt>
    <dgm:pt modelId="{E1592A2E-90BB-49F8-AA99-AC6421B48CB4}">
      <dgm:prSet phldrT="[Text]"/>
      <dgm:spPr/>
      <dgm:t>
        <a:bodyPr/>
        <a:lstStyle/>
        <a:p>
          <a:r>
            <a:rPr lang="en-US" dirty="0"/>
            <a:t>Feature C </a:t>
          </a:r>
        </a:p>
      </dgm:t>
    </dgm:pt>
    <dgm:pt modelId="{4307223D-B976-46EC-94C0-8168FD1ECA3E}" type="parTrans" cxnId="{4744DD50-80FD-4BFA-9EB8-5F3C600C6BA9}">
      <dgm:prSet/>
      <dgm:spPr>
        <a:ln w="57150"/>
      </dgm:spPr>
      <dgm:t>
        <a:bodyPr/>
        <a:lstStyle/>
        <a:p>
          <a:endParaRPr lang="en-US"/>
        </a:p>
      </dgm:t>
    </dgm:pt>
    <dgm:pt modelId="{D76F019D-13D7-49CF-B843-2A6CB25BF652}" type="sibTrans" cxnId="{4744DD50-80FD-4BFA-9EB8-5F3C600C6BA9}">
      <dgm:prSet/>
      <dgm:spPr/>
      <dgm:t>
        <a:bodyPr/>
        <a:lstStyle/>
        <a:p>
          <a:endParaRPr lang="en-US"/>
        </a:p>
      </dgm:t>
    </dgm:pt>
    <dgm:pt modelId="{14A46917-805D-491B-A131-6B125F3BD19A}">
      <dgm:prSet phldrT="[Text]"/>
      <dgm:spPr/>
      <dgm:t>
        <a:bodyPr/>
        <a:lstStyle/>
        <a:p>
          <a:r>
            <a:rPr lang="en-US" dirty="0"/>
            <a:t>Feature E</a:t>
          </a:r>
        </a:p>
      </dgm:t>
    </dgm:pt>
    <dgm:pt modelId="{62CDA150-02A3-4EC5-95F9-02698861799B}" type="parTrans" cxnId="{B9BFA2F1-512F-41D5-AEB8-9435BF347F84}">
      <dgm:prSet/>
      <dgm:spPr>
        <a:ln w="57150"/>
      </dgm:spPr>
      <dgm:t>
        <a:bodyPr/>
        <a:lstStyle/>
        <a:p>
          <a:endParaRPr lang="en-US"/>
        </a:p>
      </dgm:t>
    </dgm:pt>
    <dgm:pt modelId="{D4966788-E5BB-4026-A933-93FE14009A89}" type="sibTrans" cxnId="{B9BFA2F1-512F-41D5-AEB8-9435BF347F84}">
      <dgm:prSet/>
      <dgm:spPr/>
      <dgm:t>
        <a:bodyPr/>
        <a:lstStyle/>
        <a:p>
          <a:endParaRPr lang="en-US"/>
        </a:p>
      </dgm:t>
    </dgm:pt>
    <dgm:pt modelId="{01BAD0E5-89C8-4F95-B12D-519E617C6A1D}">
      <dgm:prSet phldrT="[Text]"/>
      <dgm:spPr/>
      <dgm:t>
        <a:bodyPr/>
        <a:lstStyle/>
        <a:p>
          <a:r>
            <a:rPr lang="en-US" dirty="0"/>
            <a:t>Feature B</a:t>
          </a:r>
        </a:p>
      </dgm:t>
    </dgm:pt>
    <dgm:pt modelId="{C7F00058-1014-4175-AD15-545A4AA4F8D5}" type="parTrans" cxnId="{AEC6DFE5-0AD0-4434-BD62-2C54D500D2F2}">
      <dgm:prSet/>
      <dgm:spPr>
        <a:ln w="57150"/>
      </dgm:spPr>
      <dgm:t>
        <a:bodyPr/>
        <a:lstStyle/>
        <a:p>
          <a:endParaRPr lang="en-US"/>
        </a:p>
      </dgm:t>
    </dgm:pt>
    <dgm:pt modelId="{5BB2C1C1-0A05-4F64-94D8-01C4DF38D4B8}" type="sibTrans" cxnId="{AEC6DFE5-0AD0-4434-BD62-2C54D500D2F2}">
      <dgm:prSet/>
      <dgm:spPr/>
      <dgm:t>
        <a:bodyPr/>
        <a:lstStyle/>
        <a:p>
          <a:endParaRPr lang="en-US"/>
        </a:p>
      </dgm:t>
    </dgm:pt>
    <dgm:pt modelId="{A83CFF2E-5621-4B76-B49D-F7D737BEB929}">
      <dgm:prSet phldrT="[Text]"/>
      <dgm:spPr/>
      <dgm:t>
        <a:bodyPr/>
        <a:lstStyle/>
        <a:p>
          <a:r>
            <a:rPr lang="en-US" dirty="0"/>
            <a:t>Feature D</a:t>
          </a:r>
        </a:p>
      </dgm:t>
    </dgm:pt>
    <dgm:pt modelId="{03ACF038-FAAC-4FF0-930F-3CF899DB04BA}" type="parTrans" cxnId="{1B7B3B33-286D-4059-B60F-7AC7F489A623}">
      <dgm:prSet/>
      <dgm:spPr>
        <a:ln w="57150"/>
      </dgm:spPr>
      <dgm:t>
        <a:bodyPr/>
        <a:lstStyle/>
        <a:p>
          <a:endParaRPr lang="en-US"/>
        </a:p>
      </dgm:t>
    </dgm:pt>
    <dgm:pt modelId="{1770AE41-0282-4CA9-87D8-36D012372F17}" type="sibTrans" cxnId="{1B7B3B33-286D-4059-B60F-7AC7F489A623}">
      <dgm:prSet/>
      <dgm:spPr/>
      <dgm:t>
        <a:bodyPr/>
        <a:lstStyle/>
        <a:p>
          <a:endParaRPr lang="en-US"/>
        </a:p>
      </dgm:t>
    </dgm:pt>
    <dgm:pt modelId="{0EC28D6A-6E71-47D5-B27C-978B5889BCB9}" type="pres">
      <dgm:prSet presAssocID="{163CBE93-C288-4CB2-839B-C18982D4E5A5}" presName="hierChild1" presStyleCnt="0">
        <dgm:presLayoutVars>
          <dgm:orgChart val="1"/>
          <dgm:chPref val="1"/>
          <dgm:dir/>
          <dgm:animOne val="branch"/>
          <dgm:animLvl val="lvl"/>
          <dgm:resizeHandles/>
        </dgm:presLayoutVars>
      </dgm:prSet>
      <dgm:spPr/>
    </dgm:pt>
    <dgm:pt modelId="{FE296CA9-1A05-49B7-92EB-C262396E8110}" type="pres">
      <dgm:prSet presAssocID="{BABB89D5-DA25-4009-8013-91B9F800831B}" presName="hierRoot1" presStyleCnt="0">
        <dgm:presLayoutVars>
          <dgm:hierBranch val="init"/>
        </dgm:presLayoutVars>
      </dgm:prSet>
      <dgm:spPr/>
    </dgm:pt>
    <dgm:pt modelId="{ACDFF0D3-AD38-4718-A45F-9C97631D2E79}" type="pres">
      <dgm:prSet presAssocID="{BABB89D5-DA25-4009-8013-91B9F800831B}" presName="rootComposite1" presStyleCnt="0"/>
      <dgm:spPr/>
    </dgm:pt>
    <dgm:pt modelId="{BE850376-0BCF-4AEF-97DE-A041ADEB0CF7}" type="pres">
      <dgm:prSet presAssocID="{BABB89D5-DA25-4009-8013-91B9F800831B}" presName="rootText1" presStyleLbl="node0" presStyleIdx="0" presStyleCnt="1">
        <dgm:presLayoutVars>
          <dgm:chPref val="3"/>
        </dgm:presLayoutVars>
      </dgm:prSet>
      <dgm:spPr/>
    </dgm:pt>
    <dgm:pt modelId="{B4FA66FD-5A54-41F2-848F-93A769EBB1DF}" type="pres">
      <dgm:prSet presAssocID="{BABB89D5-DA25-4009-8013-91B9F800831B}" presName="rootConnector1" presStyleLbl="node1" presStyleIdx="0" presStyleCnt="0"/>
      <dgm:spPr/>
    </dgm:pt>
    <dgm:pt modelId="{2AC921E8-58A7-4BDF-8EFE-22C360F088BF}" type="pres">
      <dgm:prSet presAssocID="{BABB89D5-DA25-4009-8013-91B9F800831B}" presName="hierChild2" presStyleCnt="0"/>
      <dgm:spPr/>
    </dgm:pt>
    <dgm:pt modelId="{17E99444-2487-4184-B40A-8C51751F9CB8}" type="pres">
      <dgm:prSet presAssocID="{C35C4018-463B-4AB7-A3EE-E05EF2809DCD}" presName="Name37" presStyleLbl="parChTrans1D2" presStyleIdx="0" presStyleCnt="2"/>
      <dgm:spPr/>
    </dgm:pt>
    <dgm:pt modelId="{CBFEE479-1A74-49AB-AF9A-9230211C1312}" type="pres">
      <dgm:prSet presAssocID="{B3E1BFDA-3669-42AC-B3C6-B1295E3CBB5C}" presName="hierRoot2" presStyleCnt="0">
        <dgm:presLayoutVars>
          <dgm:hierBranch val="init"/>
        </dgm:presLayoutVars>
      </dgm:prSet>
      <dgm:spPr/>
    </dgm:pt>
    <dgm:pt modelId="{9915AD47-4DB0-4C46-BAF9-AD42AD104247}" type="pres">
      <dgm:prSet presAssocID="{B3E1BFDA-3669-42AC-B3C6-B1295E3CBB5C}" presName="rootComposite" presStyleCnt="0"/>
      <dgm:spPr/>
    </dgm:pt>
    <dgm:pt modelId="{8C5EE12D-5DF8-4AF6-81FA-8F4F50C18A17}" type="pres">
      <dgm:prSet presAssocID="{B3E1BFDA-3669-42AC-B3C6-B1295E3CBB5C}" presName="rootText" presStyleLbl="node2" presStyleIdx="0" presStyleCnt="2">
        <dgm:presLayoutVars>
          <dgm:chPref val="3"/>
        </dgm:presLayoutVars>
      </dgm:prSet>
      <dgm:spPr/>
    </dgm:pt>
    <dgm:pt modelId="{6F217392-32C6-481B-93EC-68403D98B68A}" type="pres">
      <dgm:prSet presAssocID="{B3E1BFDA-3669-42AC-B3C6-B1295E3CBB5C}" presName="rootConnector" presStyleLbl="node2" presStyleIdx="0" presStyleCnt="2"/>
      <dgm:spPr/>
    </dgm:pt>
    <dgm:pt modelId="{747D9DB0-F86A-4823-AB4D-F0A482794581}" type="pres">
      <dgm:prSet presAssocID="{B3E1BFDA-3669-42AC-B3C6-B1295E3CBB5C}" presName="hierChild4" presStyleCnt="0"/>
      <dgm:spPr/>
    </dgm:pt>
    <dgm:pt modelId="{03C5BF9C-2273-40A4-AD91-996F84526B69}" type="pres">
      <dgm:prSet presAssocID="{4307223D-B976-46EC-94C0-8168FD1ECA3E}" presName="Name37" presStyleLbl="parChTrans1D3" presStyleIdx="0" presStyleCnt="3"/>
      <dgm:spPr/>
    </dgm:pt>
    <dgm:pt modelId="{D1578D6E-2620-4C72-9B71-1429CD600570}" type="pres">
      <dgm:prSet presAssocID="{E1592A2E-90BB-49F8-AA99-AC6421B48CB4}" presName="hierRoot2" presStyleCnt="0">
        <dgm:presLayoutVars>
          <dgm:hierBranch val="init"/>
        </dgm:presLayoutVars>
      </dgm:prSet>
      <dgm:spPr/>
    </dgm:pt>
    <dgm:pt modelId="{44BAC01C-48C0-4AA5-B70B-B2FD9881E0D9}" type="pres">
      <dgm:prSet presAssocID="{E1592A2E-90BB-49F8-AA99-AC6421B48CB4}" presName="rootComposite" presStyleCnt="0"/>
      <dgm:spPr/>
    </dgm:pt>
    <dgm:pt modelId="{0D427D2F-CAD8-4A4A-80F1-C58540D72D21}" type="pres">
      <dgm:prSet presAssocID="{E1592A2E-90BB-49F8-AA99-AC6421B48CB4}" presName="rootText" presStyleLbl="node3" presStyleIdx="0" presStyleCnt="3">
        <dgm:presLayoutVars>
          <dgm:chPref val="3"/>
        </dgm:presLayoutVars>
      </dgm:prSet>
      <dgm:spPr/>
    </dgm:pt>
    <dgm:pt modelId="{7318CEEE-71D8-4348-9093-A287C9BA9EDF}" type="pres">
      <dgm:prSet presAssocID="{E1592A2E-90BB-49F8-AA99-AC6421B48CB4}" presName="rootConnector" presStyleLbl="node3" presStyleIdx="0" presStyleCnt="3"/>
      <dgm:spPr/>
    </dgm:pt>
    <dgm:pt modelId="{148531F6-FF6B-4A9C-9A3A-E5F7BEC62A4E}" type="pres">
      <dgm:prSet presAssocID="{E1592A2E-90BB-49F8-AA99-AC6421B48CB4}" presName="hierChild4" presStyleCnt="0"/>
      <dgm:spPr/>
    </dgm:pt>
    <dgm:pt modelId="{5E6A7D2C-AA2E-445D-B94F-767151723CE5}" type="pres">
      <dgm:prSet presAssocID="{E1592A2E-90BB-49F8-AA99-AC6421B48CB4}" presName="hierChild5" presStyleCnt="0"/>
      <dgm:spPr/>
    </dgm:pt>
    <dgm:pt modelId="{A916C718-6E74-46EC-815D-F42843731F7A}" type="pres">
      <dgm:prSet presAssocID="{62CDA150-02A3-4EC5-95F9-02698861799B}" presName="Name37" presStyleLbl="parChTrans1D3" presStyleIdx="1" presStyleCnt="3"/>
      <dgm:spPr/>
    </dgm:pt>
    <dgm:pt modelId="{341BA249-8D37-4433-9093-E4C531CCE7AE}" type="pres">
      <dgm:prSet presAssocID="{14A46917-805D-491B-A131-6B125F3BD19A}" presName="hierRoot2" presStyleCnt="0">
        <dgm:presLayoutVars>
          <dgm:hierBranch val="init"/>
        </dgm:presLayoutVars>
      </dgm:prSet>
      <dgm:spPr/>
    </dgm:pt>
    <dgm:pt modelId="{060EB0D1-9B8C-4E9E-93EB-C75454C3BB4D}" type="pres">
      <dgm:prSet presAssocID="{14A46917-805D-491B-A131-6B125F3BD19A}" presName="rootComposite" presStyleCnt="0"/>
      <dgm:spPr/>
    </dgm:pt>
    <dgm:pt modelId="{3F984F95-ECE2-4324-B81A-A0628EA5CE84}" type="pres">
      <dgm:prSet presAssocID="{14A46917-805D-491B-A131-6B125F3BD19A}" presName="rootText" presStyleLbl="node3" presStyleIdx="1" presStyleCnt="3">
        <dgm:presLayoutVars>
          <dgm:chPref val="3"/>
        </dgm:presLayoutVars>
      </dgm:prSet>
      <dgm:spPr/>
    </dgm:pt>
    <dgm:pt modelId="{38BE4F41-B3FD-4C1E-B44B-AB74DCFE6F63}" type="pres">
      <dgm:prSet presAssocID="{14A46917-805D-491B-A131-6B125F3BD19A}" presName="rootConnector" presStyleLbl="node3" presStyleIdx="1" presStyleCnt="3"/>
      <dgm:spPr/>
    </dgm:pt>
    <dgm:pt modelId="{CAA3F204-DFEB-46A5-9181-6B0063D5D050}" type="pres">
      <dgm:prSet presAssocID="{14A46917-805D-491B-A131-6B125F3BD19A}" presName="hierChild4" presStyleCnt="0"/>
      <dgm:spPr/>
    </dgm:pt>
    <dgm:pt modelId="{02BC9AED-9CDF-4E2E-A29C-5741408887DC}" type="pres">
      <dgm:prSet presAssocID="{14A46917-805D-491B-A131-6B125F3BD19A}" presName="hierChild5" presStyleCnt="0"/>
      <dgm:spPr/>
    </dgm:pt>
    <dgm:pt modelId="{01EFBBB8-6CDD-4E85-836A-1E80B53C3887}" type="pres">
      <dgm:prSet presAssocID="{B3E1BFDA-3669-42AC-B3C6-B1295E3CBB5C}" presName="hierChild5" presStyleCnt="0"/>
      <dgm:spPr/>
    </dgm:pt>
    <dgm:pt modelId="{328F4BD3-1C3D-4CBA-9113-186DA600936B}" type="pres">
      <dgm:prSet presAssocID="{C7F00058-1014-4175-AD15-545A4AA4F8D5}" presName="Name37" presStyleLbl="parChTrans1D2" presStyleIdx="1" presStyleCnt="2"/>
      <dgm:spPr/>
    </dgm:pt>
    <dgm:pt modelId="{4F9712E1-626F-4F61-B9AE-3285422CF1C3}" type="pres">
      <dgm:prSet presAssocID="{01BAD0E5-89C8-4F95-B12D-519E617C6A1D}" presName="hierRoot2" presStyleCnt="0">
        <dgm:presLayoutVars>
          <dgm:hierBranch val="init"/>
        </dgm:presLayoutVars>
      </dgm:prSet>
      <dgm:spPr/>
    </dgm:pt>
    <dgm:pt modelId="{D4EADDDF-C1C3-493C-9400-49C2F6E37FAF}" type="pres">
      <dgm:prSet presAssocID="{01BAD0E5-89C8-4F95-B12D-519E617C6A1D}" presName="rootComposite" presStyleCnt="0"/>
      <dgm:spPr/>
    </dgm:pt>
    <dgm:pt modelId="{E9E62205-E199-4EF9-B962-A43252BFE0F0}" type="pres">
      <dgm:prSet presAssocID="{01BAD0E5-89C8-4F95-B12D-519E617C6A1D}" presName="rootText" presStyleLbl="node2" presStyleIdx="1" presStyleCnt="2">
        <dgm:presLayoutVars>
          <dgm:chPref val="3"/>
        </dgm:presLayoutVars>
      </dgm:prSet>
      <dgm:spPr/>
    </dgm:pt>
    <dgm:pt modelId="{4199010D-89C8-45A4-9D9A-86012B73504D}" type="pres">
      <dgm:prSet presAssocID="{01BAD0E5-89C8-4F95-B12D-519E617C6A1D}" presName="rootConnector" presStyleLbl="node2" presStyleIdx="1" presStyleCnt="2"/>
      <dgm:spPr/>
    </dgm:pt>
    <dgm:pt modelId="{745D0A07-3138-4F5F-AC24-B22DF97F0356}" type="pres">
      <dgm:prSet presAssocID="{01BAD0E5-89C8-4F95-B12D-519E617C6A1D}" presName="hierChild4" presStyleCnt="0"/>
      <dgm:spPr/>
    </dgm:pt>
    <dgm:pt modelId="{DC2326CD-BBD0-4598-90E1-68F4519FB1CB}" type="pres">
      <dgm:prSet presAssocID="{03ACF038-FAAC-4FF0-930F-3CF899DB04BA}" presName="Name37" presStyleLbl="parChTrans1D3" presStyleIdx="2" presStyleCnt="3"/>
      <dgm:spPr/>
    </dgm:pt>
    <dgm:pt modelId="{5932F4E2-E9D8-44B1-B4F2-F7CB07CBDCCE}" type="pres">
      <dgm:prSet presAssocID="{A83CFF2E-5621-4B76-B49D-F7D737BEB929}" presName="hierRoot2" presStyleCnt="0">
        <dgm:presLayoutVars>
          <dgm:hierBranch val="init"/>
        </dgm:presLayoutVars>
      </dgm:prSet>
      <dgm:spPr/>
    </dgm:pt>
    <dgm:pt modelId="{CC610409-06BC-4323-BC04-BA492604452E}" type="pres">
      <dgm:prSet presAssocID="{A83CFF2E-5621-4B76-B49D-F7D737BEB929}" presName="rootComposite" presStyleCnt="0"/>
      <dgm:spPr/>
    </dgm:pt>
    <dgm:pt modelId="{17349C32-3C0C-4E4B-BF2D-EA84FD3FD621}" type="pres">
      <dgm:prSet presAssocID="{A83CFF2E-5621-4B76-B49D-F7D737BEB929}" presName="rootText" presStyleLbl="node3" presStyleIdx="2" presStyleCnt="3">
        <dgm:presLayoutVars>
          <dgm:chPref val="3"/>
        </dgm:presLayoutVars>
      </dgm:prSet>
      <dgm:spPr/>
    </dgm:pt>
    <dgm:pt modelId="{F83B5E39-FBE3-4BAC-A229-367E9B9E01E3}" type="pres">
      <dgm:prSet presAssocID="{A83CFF2E-5621-4B76-B49D-F7D737BEB929}" presName="rootConnector" presStyleLbl="node3" presStyleIdx="2" presStyleCnt="3"/>
      <dgm:spPr/>
    </dgm:pt>
    <dgm:pt modelId="{FE00DB01-DF11-4768-B50F-FBFB3A4F01EF}" type="pres">
      <dgm:prSet presAssocID="{A83CFF2E-5621-4B76-B49D-F7D737BEB929}" presName="hierChild4" presStyleCnt="0"/>
      <dgm:spPr/>
    </dgm:pt>
    <dgm:pt modelId="{32C9CD94-A8AD-47D5-81AD-22089A462852}" type="pres">
      <dgm:prSet presAssocID="{A83CFF2E-5621-4B76-B49D-F7D737BEB929}" presName="hierChild5" presStyleCnt="0"/>
      <dgm:spPr/>
    </dgm:pt>
    <dgm:pt modelId="{25C7544D-A670-4CF7-A063-2CB9D5EB0175}" type="pres">
      <dgm:prSet presAssocID="{01BAD0E5-89C8-4F95-B12D-519E617C6A1D}" presName="hierChild5" presStyleCnt="0"/>
      <dgm:spPr/>
    </dgm:pt>
    <dgm:pt modelId="{44430DA8-D777-42D5-B150-4A3710C9F9AD}" type="pres">
      <dgm:prSet presAssocID="{BABB89D5-DA25-4009-8013-91B9F800831B}" presName="hierChild3" presStyleCnt="0"/>
      <dgm:spPr/>
    </dgm:pt>
  </dgm:ptLst>
  <dgm:cxnLst>
    <dgm:cxn modelId="{12050011-CF37-497B-8E1D-2DF18292557E}" type="presOf" srcId="{B3E1BFDA-3669-42AC-B3C6-B1295E3CBB5C}" destId="{6F217392-32C6-481B-93EC-68403D98B68A}" srcOrd="1" destOrd="0" presId="urn:microsoft.com/office/officeart/2005/8/layout/orgChart1"/>
    <dgm:cxn modelId="{5A616E13-9F53-496F-85C0-64D7FCF9BAB0}" type="presOf" srcId="{4307223D-B976-46EC-94C0-8168FD1ECA3E}" destId="{03C5BF9C-2273-40A4-AD91-996F84526B69}" srcOrd="0" destOrd="0" presId="urn:microsoft.com/office/officeart/2005/8/layout/orgChart1"/>
    <dgm:cxn modelId="{B6B7D814-228C-4A04-8D96-9CC99803722A}" type="presOf" srcId="{BABB89D5-DA25-4009-8013-91B9F800831B}" destId="{BE850376-0BCF-4AEF-97DE-A041ADEB0CF7}" srcOrd="0" destOrd="0" presId="urn:microsoft.com/office/officeart/2005/8/layout/orgChart1"/>
    <dgm:cxn modelId="{50E6A417-6DD7-4213-BF3D-B6CA4BEC0128}" type="presOf" srcId="{163CBE93-C288-4CB2-839B-C18982D4E5A5}" destId="{0EC28D6A-6E71-47D5-B27C-978B5889BCB9}" srcOrd="0" destOrd="0" presId="urn:microsoft.com/office/officeart/2005/8/layout/orgChart1"/>
    <dgm:cxn modelId="{1B7B3B33-286D-4059-B60F-7AC7F489A623}" srcId="{01BAD0E5-89C8-4F95-B12D-519E617C6A1D}" destId="{A83CFF2E-5621-4B76-B49D-F7D737BEB929}" srcOrd="0" destOrd="0" parTransId="{03ACF038-FAAC-4FF0-930F-3CF899DB04BA}" sibTransId="{1770AE41-0282-4CA9-87D8-36D012372F17}"/>
    <dgm:cxn modelId="{485C655E-9CB9-4372-BC71-9901BE7D2B1A}" type="presOf" srcId="{C7F00058-1014-4175-AD15-545A4AA4F8D5}" destId="{328F4BD3-1C3D-4CBA-9113-186DA600936B}" srcOrd="0" destOrd="0" presId="urn:microsoft.com/office/officeart/2005/8/layout/orgChart1"/>
    <dgm:cxn modelId="{4F580E41-E46A-4282-98ED-2D6063DD8822}" type="presOf" srcId="{BABB89D5-DA25-4009-8013-91B9F800831B}" destId="{B4FA66FD-5A54-41F2-848F-93A769EBB1DF}" srcOrd="1" destOrd="0" presId="urn:microsoft.com/office/officeart/2005/8/layout/orgChart1"/>
    <dgm:cxn modelId="{40EC2363-7045-42D9-9CD4-A49E34D3F465}" type="presOf" srcId="{14A46917-805D-491B-A131-6B125F3BD19A}" destId="{3F984F95-ECE2-4324-B81A-A0628EA5CE84}" srcOrd="0" destOrd="0" presId="urn:microsoft.com/office/officeart/2005/8/layout/orgChart1"/>
    <dgm:cxn modelId="{47D28769-9D10-4873-8B71-C349748F5BA5}" srcId="{BABB89D5-DA25-4009-8013-91B9F800831B}" destId="{B3E1BFDA-3669-42AC-B3C6-B1295E3CBB5C}" srcOrd="0" destOrd="0" parTransId="{C35C4018-463B-4AB7-A3EE-E05EF2809DCD}" sibTransId="{6E3AFEED-9470-4973-A8CB-EFE30F41E73E}"/>
    <dgm:cxn modelId="{3FAEB64F-0116-442D-84FD-45BE408FF999}" type="presOf" srcId="{C35C4018-463B-4AB7-A3EE-E05EF2809DCD}" destId="{17E99444-2487-4184-B40A-8C51751F9CB8}" srcOrd="0" destOrd="0" presId="urn:microsoft.com/office/officeart/2005/8/layout/orgChart1"/>
    <dgm:cxn modelId="{1939A870-4421-4C13-A06F-C66BEBAFA858}" type="presOf" srcId="{B3E1BFDA-3669-42AC-B3C6-B1295E3CBB5C}" destId="{8C5EE12D-5DF8-4AF6-81FA-8F4F50C18A17}" srcOrd="0" destOrd="0" presId="urn:microsoft.com/office/officeart/2005/8/layout/orgChart1"/>
    <dgm:cxn modelId="{4744DD50-80FD-4BFA-9EB8-5F3C600C6BA9}" srcId="{B3E1BFDA-3669-42AC-B3C6-B1295E3CBB5C}" destId="{E1592A2E-90BB-49F8-AA99-AC6421B48CB4}" srcOrd="0" destOrd="0" parTransId="{4307223D-B976-46EC-94C0-8168FD1ECA3E}" sibTransId="{D76F019D-13D7-49CF-B843-2A6CB25BF652}"/>
    <dgm:cxn modelId="{ABA7F151-1ECC-49AD-818F-17215782E6EF}" type="presOf" srcId="{A83CFF2E-5621-4B76-B49D-F7D737BEB929}" destId="{F83B5E39-FBE3-4BAC-A229-367E9B9E01E3}" srcOrd="1" destOrd="0" presId="urn:microsoft.com/office/officeart/2005/8/layout/orgChart1"/>
    <dgm:cxn modelId="{38924E78-8023-4CD7-A198-B9A80F856150}" type="presOf" srcId="{14A46917-805D-491B-A131-6B125F3BD19A}" destId="{38BE4F41-B3FD-4C1E-B44B-AB74DCFE6F63}" srcOrd="1" destOrd="0" presId="urn:microsoft.com/office/officeart/2005/8/layout/orgChart1"/>
    <dgm:cxn modelId="{9B35148E-D7DF-4393-A67D-2C9CFCA196A4}" type="presOf" srcId="{A83CFF2E-5621-4B76-B49D-F7D737BEB929}" destId="{17349C32-3C0C-4E4B-BF2D-EA84FD3FD621}" srcOrd="0" destOrd="0" presId="urn:microsoft.com/office/officeart/2005/8/layout/orgChart1"/>
    <dgm:cxn modelId="{071799C0-6DEF-445D-B887-7C07D865E130}" type="presOf" srcId="{E1592A2E-90BB-49F8-AA99-AC6421B48CB4}" destId="{7318CEEE-71D8-4348-9093-A287C9BA9EDF}" srcOrd="1" destOrd="0" presId="urn:microsoft.com/office/officeart/2005/8/layout/orgChart1"/>
    <dgm:cxn modelId="{08C7CCC2-E0B0-4F5C-8123-72D39350CCD0}" type="presOf" srcId="{E1592A2E-90BB-49F8-AA99-AC6421B48CB4}" destId="{0D427D2F-CAD8-4A4A-80F1-C58540D72D21}" srcOrd="0" destOrd="0" presId="urn:microsoft.com/office/officeart/2005/8/layout/orgChart1"/>
    <dgm:cxn modelId="{157C34C6-5669-4C10-9376-8AABC452E8C3}" type="presOf" srcId="{01BAD0E5-89C8-4F95-B12D-519E617C6A1D}" destId="{E9E62205-E199-4EF9-B962-A43252BFE0F0}" srcOrd="0" destOrd="0" presId="urn:microsoft.com/office/officeart/2005/8/layout/orgChart1"/>
    <dgm:cxn modelId="{E7F73BCA-3C79-49C9-B6AF-2687B9E9A8FD}" type="presOf" srcId="{03ACF038-FAAC-4FF0-930F-3CF899DB04BA}" destId="{DC2326CD-BBD0-4598-90E1-68F4519FB1CB}" srcOrd="0" destOrd="0" presId="urn:microsoft.com/office/officeart/2005/8/layout/orgChart1"/>
    <dgm:cxn modelId="{BC25FED0-81E3-48A8-A368-572849D0939C}" type="presOf" srcId="{01BAD0E5-89C8-4F95-B12D-519E617C6A1D}" destId="{4199010D-89C8-45A4-9D9A-86012B73504D}" srcOrd="1" destOrd="0" presId="urn:microsoft.com/office/officeart/2005/8/layout/orgChart1"/>
    <dgm:cxn modelId="{1E04FDD1-83B7-4B18-9ED4-7D3E102B6B8A}" srcId="{163CBE93-C288-4CB2-839B-C18982D4E5A5}" destId="{BABB89D5-DA25-4009-8013-91B9F800831B}" srcOrd="0" destOrd="0" parTransId="{922A9D6D-339B-49D8-AEE6-F41BDAF1A4C2}" sibTransId="{17EAA3CD-38DC-46DB-B2E4-358C0D4BA7F8}"/>
    <dgm:cxn modelId="{AEC6DFE5-0AD0-4434-BD62-2C54D500D2F2}" srcId="{BABB89D5-DA25-4009-8013-91B9F800831B}" destId="{01BAD0E5-89C8-4F95-B12D-519E617C6A1D}" srcOrd="1" destOrd="0" parTransId="{C7F00058-1014-4175-AD15-545A4AA4F8D5}" sibTransId="{5BB2C1C1-0A05-4F64-94D8-01C4DF38D4B8}"/>
    <dgm:cxn modelId="{B9BFA2F1-512F-41D5-AEB8-9435BF347F84}" srcId="{B3E1BFDA-3669-42AC-B3C6-B1295E3CBB5C}" destId="{14A46917-805D-491B-A131-6B125F3BD19A}" srcOrd="1" destOrd="0" parTransId="{62CDA150-02A3-4EC5-95F9-02698861799B}" sibTransId="{D4966788-E5BB-4026-A933-93FE14009A89}"/>
    <dgm:cxn modelId="{7F6A51F2-3022-453B-BFF3-8D36C34DCF19}" type="presOf" srcId="{62CDA150-02A3-4EC5-95F9-02698861799B}" destId="{A916C718-6E74-46EC-815D-F42843731F7A}" srcOrd="0" destOrd="0" presId="urn:microsoft.com/office/officeart/2005/8/layout/orgChart1"/>
    <dgm:cxn modelId="{454510EE-A65B-4B97-8552-FA5D77825A3C}" type="presParOf" srcId="{0EC28D6A-6E71-47D5-B27C-978B5889BCB9}" destId="{FE296CA9-1A05-49B7-92EB-C262396E8110}" srcOrd="0" destOrd="0" presId="urn:microsoft.com/office/officeart/2005/8/layout/orgChart1"/>
    <dgm:cxn modelId="{F5191955-29BE-49C8-9839-83B0540CA0D8}" type="presParOf" srcId="{FE296CA9-1A05-49B7-92EB-C262396E8110}" destId="{ACDFF0D3-AD38-4718-A45F-9C97631D2E79}" srcOrd="0" destOrd="0" presId="urn:microsoft.com/office/officeart/2005/8/layout/orgChart1"/>
    <dgm:cxn modelId="{A76B41DE-894B-4724-A307-801FF2BCC40C}" type="presParOf" srcId="{ACDFF0D3-AD38-4718-A45F-9C97631D2E79}" destId="{BE850376-0BCF-4AEF-97DE-A041ADEB0CF7}" srcOrd="0" destOrd="0" presId="urn:microsoft.com/office/officeart/2005/8/layout/orgChart1"/>
    <dgm:cxn modelId="{CBDA37BC-6F1B-4715-B55D-F5884101EFB8}" type="presParOf" srcId="{ACDFF0D3-AD38-4718-A45F-9C97631D2E79}" destId="{B4FA66FD-5A54-41F2-848F-93A769EBB1DF}" srcOrd="1" destOrd="0" presId="urn:microsoft.com/office/officeart/2005/8/layout/orgChart1"/>
    <dgm:cxn modelId="{085DD857-E94A-4940-B5FF-B904D7FB6B3D}" type="presParOf" srcId="{FE296CA9-1A05-49B7-92EB-C262396E8110}" destId="{2AC921E8-58A7-4BDF-8EFE-22C360F088BF}" srcOrd="1" destOrd="0" presId="urn:microsoft.com/office/officeart/2005/8/layout/orgChart1"/>
    <dgm:cxn modelId="{27E03219-4DB5-4331-9912-17F3E7E72EE8}" type="presParOf" srcId="{2AC921E8-58A7-4BDF-8EFE-22C360F088BF}" destId="{17E99444-2487-4184-B40A-8C51751F9CB8}" srcOrd="0" destOrd="0" presId="urn:microsoft.com/office/officeart/2005/8/layout/orgChart1"/>
    <dgm:cxn modelId="{759088E9-75C2-44DF-BE0B-94597E952D19}" type="presParOf" srcId="{2AC921E8-58A7-4BDF-8EFE-22C360F088BF}" destId="{CBFEE479-1A74-49AB-AF9A-9230211C1312}" srcOrd="1" destOrd="0" presId="urn:microsoft.com/office/officeart/2005/8/layout/orgChart1"/>
    <dgm:cxn modelId="{AF501EAB-C035-432D-956E-A07AAC10F169}" type="presParOf" srcId="{CBFEE479-1A74-49AB-AF9A-9230211C1312}" destId="{9915AD47-4DB0-4C46-BAF9-AD42AD104247}" srcOrd="0" destOrd="0" presId="urn:microsoft.com/office/officeart/2005/8/layout/orgChart1"/>
    <dgm:cxn modelId="{2774F322-3C5C-497D-9680-210A815A2AAC}" type="presParOf" srcId="{9915AD47-4DB0-4C46-BAF9-AD42AD104247}" destId="{8C5EE12D-5DF8-4AF6-81FA-8F4F50C18A17}" srcOrd="0" destOrd="0" presId="urn:microsoft.com/office/officeart/2005/8/layout/orgChart1"/>
    <dgm:cxn modelId="{330B640C-2E4E-44A8-9AB2-6846D0EB6E47}" type="presParOf" srcId="{9915AD47-4DB0-4C46-BAF9-AD42AD104247}" destId="{6F217392-32C6-481B-93EC-68403D98B68A}" srcOrd="1" destOrd="0" presId="urn:microsoft.com/office/officeart/2005/8/layout/orgChart1"/>
    <dgm:cxn modelId="{FC70EAEC-514B-464B-A83D-926E0A4B7D09}" type="presParOf" srcId="{CBFEE479-1A74-49AB-AF9A-9230211C1312}" destId="{747D9DB0-F86A-4823-AB4D-F0A482794581}" srcOrd="1" destOrd="0" presId="urn:microsoft.com/office/officeart/2005/8/layout/orgChart1"/>
    <dgm:cxn modelId="{625F832F-69D7-4A45-B0EF-281B0344033C}" type="presParOf" srcId="{747D9DB0-F86A-4823-AB4D-F0A482794581}" destId="{03C5BF9C-2273-40A4-AD91-996F84526B69}" srcOrd="0" destOrd="0" presId="urn:microsoft.com/office/officeart/2005/8/layout/orgChart1"/>
    <dgm:cxn modelId="{532F5DA2-6465-477C-B902-7B0534E830C5}" type="presParOf" srcId="{747D9DB0-F86A-4823-AB4D-F0A482794581}" destId="{D1578D6E-2620-4C72-9B71-1429CD600570}" srcOrd="1" destOrd="0" presId="urn:microsoft.com/office/officeart/2005/8/layout/orgChart1"/>
    <dgm:cxn modelId="{98AAD4C7-5B20-4B24-BE03-D920A17EB32E}" type="presParOf" srcId="{D1578D6E-2620-4C72-9B71-1429CD600570}" destId="{44BAC01C-48C0-4AA5-B70B-B2FD9881E0D9}" srcOrd="0" destOrd="0" presId="urn:microsoft.com/office/officeart/2005/8/layout/orgChart1"/>
    <dgm:cxn modelId="{37CC2F45-EFE3-4FF7-9770-F9A42A4C7D81}" type="presParOf" srcId="{44BAC01C-48C0-4AA5-B70B-B2FD9881E0D9}" destId="{0D427D2F-CAD8-4A4A-80F1-C58540D72D21}" srcOrd="0" destOrd="0" presId="urn:microsoft.com/office/officeart/2005/8/layout/orgChart1"/>
    <dgm:cxn modelId="{EC244E9C-7C71-42B0-8D18-21476F3C6F7D}" type="presParOf" srcId="{44BAC01C-48C0-4AA5-B70B-B2FD9881E0D9}" destId="{7318CEEE-71D8-4348-9093-A287C9BA9EDF}" srcOrd="1" destOrd="0" presId="urn:microsoft.com/office/officeart/2005/8/layout/orgChart1"/>
    <dgm:cxn modelId="{093B332D-D57F-4446-A7C3-CF9435C44C28}" type="presParOf" srcId="{D1578D6E-2620-4C72-9B71-1429CD600570}" destId="{148531F6-FF6B-4A9C-9A3A-E5F7BEC62A4E}" srcOrd="1" destOrd="0" presId="urn:microsoft.com/office/officeart/2005/8/layout/orgChart1"/>
    <dgm:cxn modelId="{CBD5243D-4A2A-4EC7-88B1-C4E7754E2150}" type="presParOf" srcId="{D1578D6E-2620-4C72-9B71-1429CD600570}" destId="{5E6A7D2C-AA2E-445D-B94F-767151723CE5}" srcOrd="2" destOrd="0" presId="urn:microsoft.com/office/officeart/2005/8/layout/orgChart1"/>
    <dgm:cxn modelId="{F1FB94C1-BDBB-4485-AEDE-9B56ECEA1D91}" type="presParOf" srcId="{747D9DB0-F86A-4823-AB4D-F0A482794581}" destId="{A916C718-6E74-46EC-815D-F42843731F7A}" srcOrd="2" destOrd="0" presId="urn:microsoft.com/office/officeart/2005/8/layout/orgChart1"/>
    <dgm:cxn modelId="{C9A2FAD2-25D8-4311-B7FE-39384D0BA53C}" type="presParOf" srcId="{747D9DB0-F86A-4823-AB4D-F0A482794581}" destId="{341BA249-8D37-4433-9093-E4C531CCE7AE}" srcOrd="3" destOrd="0" presId="urn:microsoft.com/office/officeart/2005/8/layout/orgChart1"/>
    <dgm:cxn modelId="{D104D89B-8F15-4705-9003-492EC3BCFE72}" type="presParOf" srcId="{341BA249-8D37-4433-9093-E4C531CCE7AE}" destId="{060EB0D1-9B8C-4E9E-93EB-C75454C3BB4D}" srcOrd="0" destOrd="0" presId="urn:microsoft.com/office/officeart/2005/8/layout/orgChart1"/>
    <dgm:cxn modelId="{AE7C280E-F58E-4AD8-80AB-CD1A13E7A352}" type="presParOf" srcId="{060EB0D1-9B8C-4E9E-93EB-C75454C3BB4D}" destId="{3F984F95-ECE2-4324-B81A-A0628EA5CE84}" srcOrd="0" destOrd="0" presId="urn:microsoft.com/office/officeart/2005/8/layout/orgChart1"/>
    <dgm:cxn modelId="{9788FBC8-FCBD-449F-BCFB-CC3397389A58}" type="presParOf" srcId="{060EB0D1-9B8C-4E9E-93EB-C75454C3BB4D}" destId="{38BE4F41-B3FD-4C1E-B44B-AB74DCFE6F63}" srcOrd="1" destOrd="0" presId="urn:microsoft.com/office/officeart/2005/8/layout/orgChart1"/>
    <dgm:cxn modelId="{A87B7D97-683D-4D2D-8F29-4C64099C72E6}" type="presParOf" srcId="{341BA249-8D37-4433-9093-E4C531CCE7AE}" destId="{CAA3F204-DFEB-46A5-9181-6B0063D5D050}" srcOrd="1" destOrd="0" presId="urn:microsoft.com/office/officeart/2005/8/layout/orgChart1"/>
    <dgm:cxn modelId="{87DEC431-E4D8-4CD7-B284-70F4BA35B1D2}" type="presParOf" srcId="{341BA249-8D37-4433-9093-E4C531CCE7AE}" destId="{02BC9AED-9CDF-4E2E-A29C-5741408887DC}" srcOrd="2" destOrd="0" presId="urn:microsoft.com/office/officeart/2005/8/layout/orgChart1"/>
    <dgm:cxn modelId="{94CFEE37-5F99-4484-8275-5A454725D6C4}" type="presParOf" srcId="{CBFEE479-1A74-49AB-AF9A-9230211C1312}" destId="{01EFBBB8-6CDD-4E85-836A-1E80B53C3887}" srcOrd="2" destOrd="0" presId="urn:microsoft.com/office/officeart/2005/8/layout/orgChart1"/>
    <dgm:cxn modelId="{A5088F88-87E0-4BAE-AF13-0726493FD29D}" type="presParOf" srcId="{2AC921E8-58A7-4BDF-8EFE-22C360F088BF}" destId="{328F4BD3-1C3D-4CBA-9113-186DA600936B}" srcOrd="2" destOrd="0" presId="urn:microsoft.com/office/officeart/2005/8/layout/orgChart1"/>
    <dgm:cxn modelId="{0988F2DB-1651-40F6-B6D9-A35C23422AAA}" type="presParOf" srcId="{2AC921E8-58A7-4BDF-8EFE-22C360F088BF}" destId="{4F9712E1-626F-4F61-B9AE-3285422CF1C3}" srcOrd="3" destOrd="0" presId="urn:microsoft.com/office/officeart/2005/8/layout/orgChart1"/>
    <dgm:cxn modelId="{01ABABEE-CA97-4227-98F2-AF00317C3A1E}" type="presParOf" srcId="{4F9712E1-626F-4F61-B9AE-3285422CF1C3}" destId="{D4EADDDF-C1C3-493C-9400-49C2F6E37FAF}" srcOrd="0" destOrd="0" presId="urn:microsoft.com/office/officeart/2005/8/layout/orgChart1"/>
    <dgm:cxn modelId="{783B2F60-105C-41FB-AD86-CA44CEAF4A0E}" type="presParOf" srcId="{D4EADDDF-C1C3-493C-9400-49C2F6E37FAF}" destId="{E9E62205-E199-4EF9-B962-A43252BFE0F0}" srcOrd="0" destOrd="0" presId="urn:microsoft.com/office/officeart/2005/8/layout/orgChart1"/>
    <dgm:cxn modelId="{10C655CD-F7F7-4231-BBD2-EEA0700B0517}" type="presParOf" srcId="{D4EADDDF-C1C3-493C-9400-49C2F6E37FAF}" destId="{4199010D-89C8-45A4-9D9A-86012B73504D}" srcOrd="1" destOrd="0" presId="urn:microsoft.com/office/officeart/2005/8/layout/orgChart1"/>
    <dgm:cxn modelId="{618E438C-BE14-47AE-8D95-7F288E24CA44}" type="presParOf" srcId="{4F9712E1-626F-4F61-B9AE-3285422CF1C3}" destId="{745D0A07-3138-4F5F-AC24-B22DF97F0356}" srcOrd="1" destOrd="0" presId="urn:microsoft.com/office/officeart/2005/8/layout/orgChart1"/>
    <dgm:cxn modelId="{9B5A1CB5-31E4-434E-9311-C60E1E673ECF}" type="presParOf" srcId="{745D0A07-3138-4F5F-AC24-B22DF97F0356}" destId="{DC2326CD-BBD0-4598-90E1-68F4519FB1CB}" srcOrd="0" destOrd="0" presId="urn:microsoft.com/office/officeart/2005/8/layout/orgChart1"/>
    <dgm:cxn modelId="{2178DCA5-2626-41A9-BDF3-A411047F1FA5}" type="presParOf" srcId="{745D0A07-3138-4F5F-AC24-B22DF97F0356}" destId="{5932F4E2-E9D8-44B1-B4F2-F7CB07CBDCCE}" srcOrd="1" destOrd="0" presId="urn:microsoft.com/office/officeart/2005/8/layout/orgChart1"/>
    <dgm:cxn modelId="{F0EB6D0A-F8FD-4045-A710-732D22892A26}" type="presParOf" srcId="{5932F4E2-E9D8-44B1-B4F2-F7CB07CBDCCE}" destId="{CC610409-06BC-4323-BC04-BA492604452E}" srcOrd="0" destOrd="0" presId="urn:microsoft.com/office/officeart/2005/8/layout/orgChart1"/>
    <dgm:cxn modelId="{1F66615E-5592-49F6-88ED-34ECE07DF4F3}" type="presParOf" srcId="{CC610409-06BC-4323-BC04-BA492604452E}" destId="{17349C32-3C0C-4E4B-BF2D-EA84FD3FD621}" srcOrd="0" destOrd="0" presId="urn:microsoft.com/office/officeart/2005/8/layout/orgChart1"/>
    <dgm:cxn modelId="{C6302234-08A0-4C20-A5E7-BFD0DD06E28F}" type="presParOf" srcId="{CC610409-06BC-4323-BC04-BA492604452E}" destId="{F83B5E39-FBE3-4BAC-A229-367E9B9E01E3}" srcOrd="1" destOrd="0" presId="urn:microsoft.com/office/officeart/2005/8/layout/orgChart1"/>
    <dgm:cxn modelId="{742D650F-99EC-4429-90DB-4CE8A5E8A875}" type="presParOf" srcId="{5932F4E2-E9D8-44B1-B4F2-F7CB07CBDCCE}" destId="{FE00DB01-DF11-4768-B50F-FBFB3A4F01EF}" srcOrd="1" destOrd="0" presId="urn:microsoft.com/office/officeart/2005/8/layout/orgChart1"/>
    <dgm:cxn modelId="{8804D73F-787B-4C63-B3AF-55B4952B0290}" type="presParOf" srcId="{5932F4E2-E9D8-44B1-B4F2-F7CB07CBDCCE}" destId="{32C9CD94-A8AD-47D5-81AD-22089A462852}" srcOrd="2" destOrd="0" presId="urn:microsoft.com/office/officeart/2005/8/layout/orgChart1"/>
    <dgm:cxn modelId="{0465F13F-6651-4073-BE52-99B44D63647B}" type="presParOf" srcId="{4F9712E1-626F-4F61-B9AE-3285422CF1C3}" destId="{25C7544D-A670-4CF7-A063-2CB9D5EB0175}" srcOrd="2" destOrd="0" presId="urn:microsoft.com/office/officeart/2005/8/layout/orgChart1"/>
    <dgm:cxn modelId="{8B342E0B-4D7E-4EFC-9299-1677A6596A0B}" type="presParOf" srcId="{FE296CA9-1A05-49B7-92EB-C262396E8110}" destId="{44430DA8-D777-42D5-B150-4A3710C9F9AD}"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0E81277-C995-4559-9C7C-B76474E6D488}" type="doc">
      <dgm:prSet loTypeId="urn:microsoft.com/office/officeart/2008/layout/VerticalAccentList" loCatId="list" qsTypeId="urn:microsoft.com/office/officeart/2005/8/quickstyle/simple1" qsCatId="simple" csTypeId="urn:microsoft.com/office/officeart/2005/8/colors/accent1_2" csCatId="accent1" phldr="1"/>
      <dgm:spPr/>
      <dgm:t>
        <a:bodyPr/>
        <a:lstStyle/>
        <a:p>
          <a:endParaRPr lang="en-US"/>
        </a:p>
      </dgm:t>
    </dgm:pt>
    <dgm:pt modelId="{EA2EDCA3-422C-4955-A76F-9674508B325C}">
      <dgm:prSet phldrT="[Text]" custT="1"/>
      <dgm:spPr/>
      <dgm:t>
        <a:bodyPr/>
        <a:lstStyle/>
        <a:p>
          <a:r>
            <a:rPr lang="en-US" sz="2400" b="1" dirty="0"/>
            <a:t>Recognize Accomplishments</a:t>
          </a:r>
        </a:p>
      </dgm:t>
    </dgm:pt>
    <dgm:pt modelId="{45A3CEFA-B3E5-40C6-8D37-6BEF95FDE5F4}" type="parTrans" cxnId="{DCB508D1-C0E6-45F1-BED3-E7AADCE435F7}">
      <dgm:prSet/>
      <dgm:spPr/>
      <dgm:t>
        <a:bodyPr/>
        <a:lstStyle/>
        <a:p>
          <a:endParaRPr lang="en-US"/>
        </a:p>
      </dgm:t>
    </dgm:pt>
    <dgm:pt modelId="{59C4F084-AB3F-4280-B8F4-A50DDDB40E72}" type="sibTrans" cxnId="{DCB508D1-C0E6-45F1-BED3-E7AADCE435F7}">
      <dgm:prSet/>
      <dgm:spPr/>
      <dgm:t>
        <a:bodyPr/>
        <a:lstStyle/>
        <a:p>
          <a:endParaRPr lang="en-US"/>
        </a:p>
      </dgm:t>
    </dgm:pt>
    <dgm:pt modelId="{D18A5AE1-BA17-4C86-8856-730D8F8EFABB}">
      <dgm:prSet phldrT="[Text]"/>
      <dgm:spPr/>
      <dgm:t>
        <a:bodyPr/>
        <a:lstStyle/>
        <a:p>
          <a:r>
            <a:rPr lang="en-US" dirty="0"/>
            <a:t>Finish a chapter, Finish a Lab, Watch a video, Read a white paper… All Accomplishments</a:t>
          </a:r>
        </a:p>
      </dgm:t>
    </dgm:pt>
    <dgm:pt modelId="{2E6CC550-1627-4A0F-960C-7BA102A368CE}" type="parTrans" cxnId="{456CBB37-C338-4A85-B203-C1EF07C1E29B}">
      <dgm:prSet/>
      <dgm:spPr/>
      <dgm:t>
        <a:bodyPr/>
        <a:lstStyle/>
        <a:p>
          <a:endParaRPr lang="en-US"/>
        </a:p>
      </dgm:t>
    </dgm:pt>
    <dgm:pt modelId="{F8D2A6F7-DB75-4E5E-AD52-95A209783E71}" type="sibTrans" cxnId="{456CBB37-C338-4A85-B203-C1EF07C1E29B}">
      <dgm:prSet/>
      <dgm:spPr/>
      <dgm:t>
        <a:bodyPr/>
        <a:lstStyle/>
        <a:p>
          <a:endParaRPr lang="en-US"/>
        </a:p>
      </dgm:t>
    </dgm:pt>
    <dgm:pt modelId="{14D8AC8A-33C5-44A3-B5BF-78609834B86C}">
      <dgm:prSet phldrT="[Text]" custT="1"/>
      <dgm:spPr/>
      <dgm:t>
        <a:bodyPr/>
        <a:lstStyle/>
        <a:p>
          <a:r>
            <a:rPr lang="en-US" sz="2400" b="1" dirty="0"/>
            <a:t>Get Family On Board</a:t>
          </a:r>
        </a:p>
      </dgm:t>
    </dgm:pt>
    <dgm:pt modelId="{27C15242-558A-418E-A43A-9F75E6C01A67}" type="parTrans" cxnId="{E294F488-A32A-4A08-86B8-C46D448322F8}">
      <dgm:prSet/>
      <dgm:spPr/>
      <dgm:t>
        <a:bodyPr/>
        <a:lstStyle/>
        <a:p>
          <a:endParaRPr lang="en-US"/>
        </a:p>
      </dgm:t>
    </dgm:pt>
    <dgm:pt modelId="{2DB076C8-ACAB-4D3B-8B20-256A32D5A27F}" type="sibTrans" cxnId="{E294F488-A32A-4A08-86B8-C46D448322F8}">
      <dgm:prSet/>
      <dgm:spPr/>
      <dgm:t>
        <a:bodyPr/>
        <a:lstStyle/>
        <a:p>
          <a:endParaRPr lang="en-US"/>
        </a:p>
      </dgm:t>
    </dgm:pt>
    <dgm:pt modelId="{5A8F2EBC-85E6-4CFB-A5D6-B5C6E38FF2D0}">
      <dgm:prSet phldrT="[Text]"/>
      <dgm:spPr/>
      <dgm:t>
        <a:bodyPr/>
        <a:lstStyle/>
        <a:p>
          <a:r>
            <a:rPr lang="en-US" dirty="0"/>
            <a:t>Make your goals, their goals.  Trip to Dave &amp; Busters upon completion, ice cream shop for a chapter</a:t>
          </a:r>
        </a:p>
      </dgm:t>
    </dgm:pt>
    <dgm:pt modelId="{B124AE46-1CB6-4DE3-99B5-03CBCA8EF69C}" type="parTrans" cxnId="{B833449A-1F4A-4A12-AC4B-51DA1F988436}">
      <dgm:prSet/>
      <dgm:spPr/>
      <dgm:t>
        <a:bodyPr/>
        <a:lstStyle/>
        <a:p>
          <a:endParaRPr lang="en-US"/>
        </a:p>
      </dgm:t>
    </dgm:pt>
    <dgm:pt modelId="{1A5B0BBB-2B43-4D49-BBC5-7EB9EBC1A8E0}" type="sibTrans" cxnId="{B833449A-1F4A-4A12-AC4B-51DA1F988436}">
      <dgm:prSet/>
      <dgm:spPr/>
      <dgm:t>
        <a:bodyPr/>
        <a:lstStyle/>
        <a:p>
          <a:endParaRPr lang="en-US"/>
        </a:p>
      </dgm:t>
    </dgm:pt>
    <dgm:pt modelId="{61D15527-5E73-453D-90DC-E7ECE35AF174}">
      <dgm:prSet phldrT="[Text]"/>
      <dgm:spPr/>
      <dgm:t>
        <a:bodyPr/>
        <a:lstStyle/>
        <a:p>
          <a:r>
            <a:rPr lang="en-US" dirty="0"/>
            <a:t>Make the Decision… Get STARTED NOW!</a:t>
          </a:r>
        </a:p>
      </dgm:t>
    </dgm:pt>
    <dgm:pt modelId="{C8286615-1483-45E1-A7DD-2B78139E3B02}">
      <dgm:prSet phldrT="[Text]"/>
      <dgm:spPr/>
      <dgm:t>
        <a:bodyPr/>
        <a:lstStyle/>
        <a:p>
          <a:r>
            <a:rPr lang="en-US" dirty="0"/>
            <a:t>Self, Career, Income, Stature</a:t>
          </a:r>
        </a:p>
      </dgm:t>
    </dgm:pt>
    <dgm:pt modelId="{69B51F39-3B47-48B7-92EB-29E466F800B8}">
      <dgm:prSet phldrT="[Text]" custT="1"/>
      <dgm:spPr/>
      <dgm:t>
        <a:bodyPr/>
        <a:lstStyle/>
        <a:p>
          <a:r>
            <a:rPr lang="en-US" sz="2400" b="1" dirty="0"/>
            <a:t>Value of Certification</a:t>
          </a:r>
        </a:p>
      </dgm:t>
    </dgm:pt>
    <dgm:pt modelId="{58C309A8-9467-49EF-8BBB-5C70CFFD842E}" type="sibTrans" cxnId="{B2003CBA-B996-489D-A5C1-66DFB3CEE7BB}">
      <dgm:prSet/>
      <dgm:spPr/>
      <dgm:t>
        <a:bodyPr/>
        <a:lstStyle/>
        <a:p>
          <a:endParaRPr lang="en-US"/>
        </a:p>
      </dgm:t>
    </dgm:pt>
    <dgm:pt modelId="{5AE9D5D5-76FC-439A-9AE4-5BC388489496}" type="parTrans" cxnId="{B2003CBA-B996-489D-A5C1-66DFB3CEE7BB}">
      <dgm:prSet/>
      <dgm:spPr/>
      <dgm:t>
        <a:bodyPr/>
        <a:lstStyle/>
        <a:p>
          <a:endParaRPr lang="en-US"/>
        </a:p>
      </dgm:t>
    </dgm:pt>
    <dgm:pt modelId="{8BB6A7F2-ED2B-4008-95CF-1D1E011586D7}" type="sibTrans" cxnId="{645CDCE4-551B-44E7-8F80-4508BF30A52F}">
      <dgm:prSet/>
      <dgm:spPr/>
      <dgm:t>
        <a:bodyPr/>
        <a:lstStyle/>
        <a:p>
          <a:endParaRPr lang="en-US"/>
        </a:p>
      </dgm:t>
    </dgm:pt>
    <dgm:pt modelId="{2169D7AD-9F62-4AA9-A4AE-CD0EABD6D227}" type="parTrans" cxnId="{645CDCE4-551B-44E7-8F80-4508BF30A52F}">
      <dgm:prSet/>
      <dgm:spPr/>
      <dgm:t>
        <a:bodyPr/>
        <a:lstStyle/>
        <a:p>
          <a:endParaRPr lang="en-US"/>
        </a:p>
      </dgm:t>
    </dgm:pt>
    <dgm:pt modelId="{4602EDAA-BEEE-4E5C-9564-DEFA69CCA61E}" type="sibTrans" cxnId="{BEECFBC1-6445-4E4A-A84D-FD28AC3798BE}">
      <dgm:prSet/>
      <dgm:spPr/>
      <dgm:t>
        <a:bodyPr/>
        <a:lstStyle/>
        <a:p>
          <a:endParaRPr lang="en-US"/>
        </a:p>
      </dgm:t>
    </dgm:pt>
    <dgm:pt modelId="{1C35EB20-526B-442D-82F1-F138A77AF665}" type="parTrans" cxnId="{BEECFBC1-6445-4E4A-A84D-FD28AC3798BE}">
      <dgm:prSet/>
      <dgm:spPr/>
      <dgm:t>
        <a:bodyPr/>
        <a:lstStyle/>
        <a:p>
          <a:endParaRPr lang="en-US"/>
        </a:p>
      </dgm:t>
    </dgm:pt>
    <dgm:pt modelId="{F2E65024-7ED2-4DDF-8FE2-F24BE255E80C}" type="pres">
      <dgm:prSet presAssocID="{A0E81277-C995-4559-9C7C-B76474E6D488}" presName="Name0" presStyleCnt="0">
        <dgm:presLayoutVars>
          <dgm:chMax/>
          <dgm:chPref/>
          <dgm:dir/>
        </dgm:presLayoutVars>
      </dgm:prSet>
      <dgm:spPr/>
    </dgm:pt>
    <dgm:pt modelId="{6C953D64-5C21-4858-A2CD-C68B469B68DA}" type="pres">
      <dgm:prSet presAssocID="{69B51F39-3B47-48B7-92EB-29E466F800B8}" presName="parenttextcomposite" presStyleCnt="0"/>
      <dgm:spPr/>
    </dgm:pt>
    <dgm:pt modelId="{1096B1FD-8681-4CCE-9BE7-0108F6F867B6}" type="pres">
      <dgm:prSet presAssocID="{69B51F39-3B47-48B7-92EB-29E466F800B8}" presName="parenttext" presStyleLbl="revTx" presStyleIdx="0" presStyleCnt="3">
        <dgm:presLayoutVars>
          <dgm:chMax/>
          <dgm:chPref val="2"/>
          <dgm:bulletEnabled val="1"/>
        </dgm:presLayoutVars>
      </dgm:prSet>
      <dgm:spPr/>
    </dgm:pt>
    <dgm:pt modelId="{48CF5DD6-2EA6-4F61-A72F-70046AC39D12}" type="pres">
      <dgm:prSet presAssocID="{69B51F39-3B47-48B7-92EB-29E466F800B8}" presName="composite" presStyleCnt="0"/>
      <dgm:spPr/>
    </dgm:pt>
    <dgm:pt modelId="{697BCE78-AE2E-443B-9DE2-18680639DF30}" type="pres">
      <dgm:prSet presAssocID="{69B51F39-3B47-48B7-92EB-29E466F800B8}" presName="chevron1" presStyleLbl="alignNode1" presStyleIdx="0" presStyleCnt="21"/>
      <dgm:spPr/>
    </dgm:pt>
    <dgm:pt modelId="{FB5F67B4-7FBB-46AF-90E1-70B885F9B1A0}" type="pres">
      <dgm:prSet presAssocID="{69B51F39-3B47-48B7-92EB-29E466F800B8}" presName="chevron2" presStyleLbl="alignNode1" presStyleIdx="1" presStyleCnt="21"/>
      <dgm:spPr/>
    </dgm:pt>
    <dgm:pt modelId="{8307738E-306A-4730-A007-084DF385F3FF}" type="pres">
      <dgm:prSet presAssocID="{69B51F39-3B47-48B7-92EB-29E466F800B8}" presName="chevron3" presStyleLbl="alignNode1" presStyleIdx="2" presStyleCnt="21"/>
      <dgm:spPr/>
    </dgm:pt>
    <dgm:pt modelId="{23CE8E51-E416-45BB-A560-660D53F17696}" type="pres">
      <dgm:prSet presAssocID="{69B51F39-3B47-48B7-92EB-29E466F800B8}" presName="chevron4" presStyleLbl="alignNode1" presStyleIdx="3" presStyleCnt="21"/>
      <dgm:spPr/>
    </dgm:pt>
    <dgm:pt modelId="{8EB562CC-BFA3-43A6-803F-9A1F56EBA880}" type="pres">
      <dgm:prSet presAssocID="{69B51F39-3B47-48B7-92EB-29E466F800B8}" presName="chevron5" presStyleLbl="alignNode1" presStyleIdx="4" presStyleCnt="21"/>
      <dgm:spPr/>
    </dgm:pt>
    <dgm:pt modelId="{ECAEAB1E-494D-470E-A80F-9C13B690092D}" type="pres">
      <dgm:prSet presAssocID="{69B51F39-3B47-48B7-92EB-29E466F800B8}" presName="chevron6" presStyleLbl="alignNode1" presStyleIdx="5" presStyleCnt="21"/>
      <dgm:spPr/>
    </dgm:pt>
    <dgm:pt modelId="{5FD98E53-203C-4FF7-82C6-F58DA8574E4F}" type="pres">
      <dgm:prSet presAssocID="{69B51F39-3B47-48B7-92EB-29E466F800B8}" presName="chevron7" presStyleLbl="alignNode1" presStyleIdx="6" presStyleCnt="21"/>
      <dgm:spPr/>
    </dgm:pt>
    <dgm:pt modelId="{6430F9DE-B067-4A84-A657-C1F37252AF82}" type="pres">
      <dgm:prSet presAssocID="{69B51F39-3B47-48B7-92EB-29E466F800B8}" presName="childtext" presStyleLbl="solidFgAcc1" presStyleIdx="0" presStyleCnt="3">
        <dgm:presLayoutVars>
          <dgm:chMax/>
          <dgm:chPref val="0"/>
          <dgm:bulletEnabled val="1"/>
        </dgm:presLayoutVars>
      </dgm:prSet>
      <dgm:spPr/>
    </dgm:pt>
    <dgm:pt modelId="{D180B4AE-2C4C-4FB6-92D4-E08EDE42E5D5}" type="pres">
      <dgm:prSet presAssocID="{58C309A8-9467-49EF-8BBB-5C70CFFD842E}" presName="sibTrans" presStyleCnt="0"/>
      <dgm:spPr/>
    </dgm:pt>
    <dgm:pt modelId="{E37C0367-9C02-4AD4-BD8C-CDDD728122AC}" type="pres">
      <dgm:prSet presAssocID="{EA2EDCA3-422C-4955-A76F-9674508B325C}" presName="parenttextcomposite" presStyleCnt="0"/>
      <dgm:spPr/>
    </dgm:pt>
    <dgm:pt modelId="{7879BA2E-6071-493E-B298-947188667C8F}" type="pres">
      <dgm:prSet presAssocID="{EA2EDCA3-422C-4955-A76F-9674508B325C}" presName="parenttext" presStyleLbl="revTx" presStyleIdx="1" presStyleCnt="3">
        <dgm:presLayoutVars>
          <dgm:chMax/>
          <dgm:chPref val="2"/>
          <dgm:bulletEnabled val="1"/>
        </dgm:presLayoutVars>
      </dgm:prSet>
      <dgm:spPr/>
    </dgm:pt>
    <dgm:pt modelId="{96004038-6C8D-4969-BA27-68E6A4709FDE}" type="pres">
      <dgm:prSet presAssocID="{EA2EDCA3-422C-4955-A76F-9674508B325C}" presName="composite" presStyleCnt="0"/>
      <dgm:spPr/>
    </dgm:pt>
    <dgm:pt modelId="{DED14C54-3C21-478E-813A-755AD321E72B}" type="pres">
      <dgm:prSet presAssocID="{EA2EDCA3-422C-4955-A76F-9674508B325C}" presName="chevron1" presStyleLbl="alignNode1" presStyleIdx="7" presStyleCnt="21"/>
      <dgm:spPr/>
    </dgm:pt>
    <dgm:pt modelId="{C31A6627-3921-4A2D-8661-4DE372666C87}" type="pres">
      <dgm:prSet presAssocID="{EA2EDCA3-422C-4955-A76F-9674508B325C}" presName="chevron2" presStyleLbl="alignNode1" presStyleIdx="8" presStyleCnt="21"/>
      <dgm:spPr/>
    </dgm:pt>
    <dgm:pt modelId="{9764ABBE-3EF0-4A1D-B1C4-6C93806C5F4F}" type="pres">
      <dgm:prSet presAssocID="{EA2EDCA3-422C-4955-A76F-9674508B325C}" presName="chevron3" presStyleLbl="alignNode1" presStyleIdx="9" presStyleCnt="21"/>
      <dgm:spPr/>
    </dgm:pt>
    <dgm:pt modelId="{F943E8BD-E77A-452D-B80B-55A5789CB422}" type="pres">
      <dgm:prSet presAssocID="{EA2EDCA3-422C-4955-A76F-9674508B325C}" presName="chevron4" presStyleLbl="alignNode1" presStyleIdx="10" presStyleCnt="21"/>
      <dgm:spPr/>
    </dgm:pt>
    <dgm:pt modelId="{C29948BC-4792-44BB-A348-E696F901916A}" type="pres">
      <dgm:prSet presAssocID="{EA2EDCA3-422C-4955-A76F-9674508B325C}" presName="chevron5" presStyleLbl="alignNode1" presStyleIdx="11" presStyleCnt="21"/>
      <dgm:spPr/>
    </dgm:pt>
    <dgm:pt modelId="{CAA4DF37-FA78-4AB3-AB6B-B4E143DCF66F}" type="pres">
      <dgm:prSet presAssocID="{EA2EDCA3-422C-4955-A76F-9674508B325C}" presName="chevron6" presStyleLbl="alignNode1" presStyleIdx="12" presStyleCnt="21"/>
      <dgm:spPr/>
    </dgm:pt>
    <dgm:pt modelId="{FE5A660D-7DC7-4EE0-B8EF-640A2AD33F22}" type="pres">
      <dgm:prSet presAssocID="{EA2EDCA3-422C-4955-A76F-9674508B325C}" presName="chevron7" presStyleLbl="alignNode1" presStyleIdx="13" presStyleCnt="21"/>
      <dgm:spPr/>
    </dgm:pt>
    <dgm:pt modelId="{BCDF6F4A-81DF-4A84-B5F9-8A911F18A7DB}" type="pres">
      <dgm:prSet presAssocID="{EA2EDCA3-422C-4955-A76F-9674508B325C}" presName="childtext" presStyleLbl="solidFgAcc1" presStyleIdx="1" presStyleCnt="3">
        <dgm:presLayoutVars>
          <dgm:chMax/>
          <dgm:chPref val="0"/>
          <dgm:bulletEnabled val="1"/>
        </dgm:presLayoutVars>
      </dgm:prSet>
      <dgm:spPr/>
    </dgm:pt>
    <dgm:pt modelId="{ECF4BD3F-D3E2-412F-AA5A-2C549F9F2C16}" type="pres">
      <dgm:prSet presAssocID="{59C4F084-AB3F-4280-B8F4-A50DDDB40E72}" presName="sibTrans" presStyleCnt="0"/>
      <dgm:spPr/>
    </dgm:pt>
    <dgm:pt modelId="{7FD98923-305C-4B5F-A5EC-AD60CAEEEF67}" type="pres">
      <dgm:prSet presAssocID="{14D8AC8A-33C5-44A3-B5BF-78609834B86C}" presName="parenttextcomposite" presStyleCnt="0"/>
      <dgm:spPr/>
    </dgm:pt>
    <dgm:pt modelId="{1750DEA6-1349-4773-8D83-7B0686008CCB}" type="pres">
      <dgm:prSet presAssocID="{14D8AC8A-33C5-44A3-B5BF-78609834B86C}" presName="parenttext" presStyleLbl="revTx" presStyleIdx="2" presStyleCnt="3">
        <dgm:presLayoutVars>
          <dgm:chMax/>
          <dgm:chPref val="2"/>
          <dgm:bulletEnabled val="1"/>
        </dgm:presLayoutVars>
      </dgm:prSet>
      <dgm:spPr/>
    </dgm:pt>
    <dgm:pt modelId="{98636034-8CA0-4ADE-BDC4-C0D8FE48C304}" type="pres">
      <dgm:prSet presAssocID="{14D8AC8A-33C5-44A3-B5BF-78609834B86C}" presName="composite" presStyleCnt="0"/>
      <dgm:spPr/>
    </dgm:pt>
    <dgm:pt modelId="{015A0644-3C96-4C98-962B-5D0471BF608E}" type="pres">
      <dgm:prSet presAssocID="{14D8AC8A-33C5-44A3-B5BF-78609834B86C}" presName="chevron1" presStyleLbl="alignNode1" presStyleIdx="14" presStyleCnt="21"/>
      <dgm:spPr/>
    </dgm:pt>
    <dgm:pt modelId="{F7C47965-CCA8-4055-A56D-36FA36F10495}" type="pres">
      <dgm:prSet presAssocID="{14D8AC8A-33C5-44A3-B5BF-78609834B86C}" presName="chevron2" presStyleLbl="alignNode1" presStyleIdx="15" presStyleCnt="21"/>
      <dgm:spPr/>
    </dgm:pt>
    <dgm:pt modelId="{45214177-EA78-487F-A042-51A83FA331D9}" type="pres">
      <dgm:prSet presAssocID="{14D8AC8A-33C5-44A3-B5BF-78609834B86C}" presName="chevron3" presStyleLbl="alignNode1" presStyleIdx="16" presStyleCnt="21"/>
      <dgm:spPr/>
    </dgm:pt>
    <dgm:pt modelId="{E370AF20-FED3-4585-9FB5-E15F7689A43F}" type="pres">
      <dgm:prSet presAssocID="{14D8AC8A-33C5-44A3-B5BF-78609834B86C}" presName="chevron4" presStyleLbl="alignNode1" presStyleIdx="17" presStyleCnt="21"/>
      <dgm:spPr/>
    </dgm:pt>
    <dgm:pt modelId="{B0F91B8B-242D-43B8-8FE9-29EB22F913B3}" type="pres">
      <dgm:prSet presAssocID="{14D8AC8A-33C5-44A3-B5BF-78609834B86C}" presName="chevron5" presStyleLbl="alignNode1" presStyleIdx="18" presStyleCnt="21"/>
      <dgm:spPr/>
    </dgm:pt>
    <dgm:pt modelId="{91D87061-10B0-4CD9-873D-0519C56E9BA3}" type="pres">
      <dgm:prSet presAssocID="{14D8AC8A-33C5-44A3-B5BF-78609834B86C}" presName="chevron6" presStyleLbl="alignNode1" presStyleIdx="19" presStyleCnt="21"/>
      <dgm:spPr/>
    </dgm:pt>
    <dgm:pt modelId="{D4A7A6B8-D189-412B-AC72-947AAFE51E12}" type="pres">
      <dgm:prSet presAssocID="{14D8AC8A-33C5-44A3-B5BF-78609834B86C}" presName="chevron7" presStyleLbl="alignNode1" presStyleIdx="20" presStyleCnt="21"/>
      <dgm:spPr/>
    </dgm:pt>
    <dgm:pt modelId="{75C65DA6-CD6F-41DA-9528-0164593EB2E9}" type="pres">
      <dgm:prSet presAssocID="{14D8AC8A-33C5-44A3-B5BF-78609834B86C}" presName="childtext" presStyleLbl="solidFgAcc1" presStyleIdx="2" presStyleCnt="3">
        <dgm:presLayoutVars>
          <dgm:chMax/>
          <dgm:chPref val="0"/>
          <dgm:bulletEnabled val="1"/>
        </dgm:presLayoutVars>
      </dgm:prSet>
      <dgm:spPr/>
    </dgm:pt>
  </dgm:ptLst>
  <dgm:cxnLst>
    <dgm:cxn modelId="{332F6018-AFE4-48F5-8915-128A29D339EF}" type="presOf" srcId="{C8286615-1483-45E1-A7DD-2B78139E3B02}" destId="{6430F9DE-B067-4A84-A657-C1F37252AF82}" srcOrd="0" destOrd="0" presId="urn:microsoft.com/office/officeart/2008/layout/VerticalAccentList"/>
    <dgm:cxn modelId="{89469D19-A6AD-414B-B0C4-9B2F85B5C078}" type="presOf" srcId="{61D15527-5E73-453D-90DC-E7ECE35AF174}" destId="{6430F9DE-B067-4A84-A657-C1F37252AF82}" srcOrd="0" destOrd="1" presId="urn:microsoft.com/office/officeart/2008/layout/VerticalAccentList"/>
    <dgm:cxn modelId="{7E88151F-86B5-4265-8C99-08B29B57411D}" type="presOf" srcId="{A0E81277-C995-4559-9C7C-B76474E6D488}" destId="{F2E65024-7ED2-4DDF-8FE2-F24BE255E80C}" srcOrd="0" destOrd="0" presId="urn:microsoft.com/office/officeart/2008/layout/VerticalAccentList"/>
    <dgm:cxn modelId="{456CBB37-C338-4A85-B203-C1EF07C1E29B}" srcId="{EA2EDCA3-422C-4955-A76F-9674508B325C}" destId="{D18A5AE1-BA17-4C86-8856-730D8F8EFABB}" srcOrd="0" destOrd="0" parTransId="{2E6CC550-1627-4A0F-960C-7BA102A368CE}" sibTransId="{F8D2A6F7-DB75-4E5E-AD52-95A209783E71}"/>
    <dgm:cxn modelId="{5BC0CD61-AF19-4B3E-AF4F-04DE195CDEBC}" type="presOf" srcId="{69B51F39-3B47-48B7-92EB-29E466F800B8}" destId="{1096B1FD-8681-4CCE-9BE7-0108F6F867B6}" srcOrd="0" destOrd="0" presId="urn:microsoft.com/office/officeart/2008/layout/VerticalAccentList"/>
    <dgm:cxn modelId="{2F50DC45-2C95-4E9A-9B29-983B8192B638}" type="presOf" srcId="{D18A5AE1-BA17-4C86-8856-730D8F8EFABB}" destId="{BCDF6F4A-81DF-4A84-B5F9-8A911F18A7DB}" srcOrd="0" destOrd="0" presId="urn:microsoft.com/office/officeart/2008/layout/VerticalAccentList"/>
    <dgm:cxn modelId="{15C7436B-EEB4-4694-9CB0-B50EA81B3C73}" type="presOf" srcId="{5A8F2EBC-85E6-4CFB-A5D6-B5C6E38FF2D0}" destId="{75C65DA6-CD6F-41DA-9528-0164593EB2E9}" srcOrd="0" destOrd="0" presId="urn:microsoft.com/office/officeart/2008/layout/VerticalAccentList"/>
    <dgm:cxn modelId="{E294F488-A32A-4A08-86B8-C46D448322F8}" srcId="{A0E81277-C995-4559-9C7C-B76474E6D488}" destId="{14D8AC8A-33C5-44A3-B5BF-78609834B86C}" srcOrd="2" destOrd="0" parTransId="{27C15242-558A-418E-A43A-9F75E6C01A67}" sibTransId="{2DB076C8-ACAB-4D3B-8B20-256A32D5A27F}"/>
    <dgm:cxn modelId="{2BCF6893-C2F7-4C15-8D15-4F75B3C6E3C8}" type="presOf" srcId="{EA2EDCA3-422C-4955-A76F-9674508B325C}" destId="{7879BA2E-6071-493E-B298-947188667C8F}" srcOrd="0" destOrd="0" presId="urn:microsoft.com/office/officeart/2008/layout/VerticalAccentList"/>
    <dgm:cxn modelId="{B833449A-1F4A-4A12-AC4B-51DA1F988436}" srcId="{14D8AC8A-33C5-44A3-B5BF-78609834B86C}" destId="{5A8F2EBC-85E6-4CFB-A5D6-B5C6E38FF2D0}" srcOrd="0" destOrd="0" parTransId="{B124AE46-1CB6-4DE3-99B5-03CBCA8EF69C}" sibTransId="{1A5B0BBB-2B43-4D49-BBC5-7EB9EBC1A8E0}"/>
    <dgm:cxn modelId="{B2003CBA-B996-489D-A5C1-66DFB3CEE7BB}" srcId="{A0E81277-C995-4559-9C7C-B76474E6D488}" destId="{69B51F39-3B47-48B7-92EB-29E466F800B8}" srcOrd="0" destOrd="0" parTransId="{5AE9D5D5-76FC-439A-9AE4-5BC388489496}" sibTransId="{58C309A8-9467-49EF-8BBB-5C70CFFD842E}"/>
    <dgm:cxn modelId="{BEECFBC1-6445-4E4A-A84D-FD28AC3798BE}" srcId="{69B51F39-3B47-48B7-92EB-29E466F800B8}" destId="{C8286615-1483-45E1-A7DD-2B78139E3B02}" srcOrd="0" destOrd="0" parTransId="{1C35EB20-526B-442D-82F1-F138A77AF665}" sibTransId="{4602EDAA-BEEE-4E5C-9564-DEFA69CCA61E}"/>
    <dgm:cxn modelId="{44DDC7C6-3BD9-499C-A15B-692FE29B2B76}" type="presOf" srcId="{14D8AC8A-33C5-44A3-B5BF-78609834B86C}" destId="{1750DEA6-1349-4773-8D83-7B0686008CCB}" srcOrd="0" destOrd="0" presId="urn:microsoft.com/office/officeart/2008/layout/VerticalAccentList"/>
    <dgm:cxn modelId="{DCB508D1-C0E6-45F1-BED3-E7AADCE435F7}" srcId="{A0E81277-C995-4559-9C7C-B76474E6D488}" destId="{EA2EDCA3-422C-4955-A76F-9674508B325C}" srcOrd="1" destOrd="0" parTransId="{45A3CEFA-B3E5-40C6-8D37-6BEF95FDE5F4}" sibTransId="{59C4F084-AB3F-4280-B8F4-A50DDDB40E72}"/>
    <dgm:cxn modelId="{645CDCE4-551B-44E7-8F80-4508BF30A52F}" srcId="{69B51F39-3B47-48B7-92EB-29E466F800B8}" destId="{61D15527-5E73-453D-90DC-E7ECE35AF174}" srcOrd="1" destOrd="0" parTransId="{2169D7AD-9F62-4AA9-A4AE-CD0EABD6D227}" sibTransId="{8BB6A7F2-ED2B-4008-95CF-1D1E011586D7}"/>
    <dgm:cxn modelId="{124D930B-5ABC-4489-B5AE-6A35C4B8E5B3}" type="presParOf" srcId="{F2E65024-7ED2-4DDF-8FE2-F24BE255E80C}" destId="{6C953D64-5C21-4858-A2CD-C68B469B68DA}" srcOrd="0" destOrd="0" presId="urn:microsoft.com/office/officeart/2008/layout/VerticalAccentList"/>
    <dgm:cxn modelId="{B8E9FBFF-682C-4D9D-BBDB-E897023ABFE7}" type="presParOf" srcId="{6C953D64-5C21-4858-A2CD-C68B469B68DA}" destId="{1096B1FD-8681-4CCE-9BE7-0108F6F867B6}" srcOrd="0" destOrd="0" presId="urn:microsoft.com/office/officeart/2008/layout/VerticalAccentList"/>
    <dgm:cxn modelId="{7C3F6259-DD84-4AEC-92BE-6F25A08FAF2B}" type="presParOf" srcId="{F2E65024-7ED2-4DDF-8FE2-F24BE255E80C}" destId="{48CF5DD6-2EA6-4F61-A72F-70046AC39D12}" srcOrd="1" destOrd="0" presId="urn:microsoft.com/office/officeart/2008/layout/VerticalAccentList"/>
    <dgm:cxn modelId="{9DC693CA-04D6-4EC7-B44C-625C73F02530}" type="presParOf" srcId="{48CF5DD6-2EA6-4F61-A72F-70046AC39D12}" destId="{697BCE78-AE2E-443B-9DE2-18680639DF30}" srcOrd="0" destOrd="0" presId="urn:microsoft.com/office/officeart/2008/layout/VerticalAccentList"/>
    <dgm:cxn modelId="{C02D1D43-4365-4FC1-B435-FDF1A169250F}" type="presParOf" srcId="{48CF5DD6-2EA6-4F61-A72F-70046AC39D12}" destId="{FB5F67B4-7FBB-46AF-90E1-70B885F9B1A0}" srcOrd="1" destOrd="0" presId="urn:microsoft.com/office/officeart/2008/layout/VerticalAccentList"/>
    <dgm:cxn modelId="{AA0A4BE5-8D5F-405E-A75D-1B7351261FEC}" type="presParOf" srcId="{48CF5DD6-2EA6-4F61-A72F-70046AC39D12}" destId="{8307738E-306A-4730-A007-084DF385F3FF}" srcOrd="2" destOrd="0" presId="urn:microsoft.com/office/officeart/2008/layout/VerticalAccentList"/>
    <dgm:cxn modelId="{423BC8CD-36D2-4575-BCBC-CB4E0733E900}" type="presParOf" srcId="{48CF5DD6-2EA6-4F61-A72F-70046AC39D12}" destId="{23CE8E51-E416-45BB-A560-660D53F17696}" srcOrd="3" destOrd="0" presId="urn:microsoft.com/office/officeart/2008/layout/VerticalAccentList"/>
    <dgm:cxn modelId="{075837D2-0EB8-4DFD-BB76-F62E25767179}" type="presParOf" srcId="{48CF5DD6-2EA6-4F61-A72F-70046AC39D12}" destId="{8EB562CC-BFA3-43A6-803F-9A1F56EBA880}" srcOrd="4" destOrd="0" presId="urn:microsoft.com/office/officeart/2008/layout/VerticalAccentList"/>
    <dgm:cxn modelId="{72A4F06A-9754-41E3-9E41-C14AFE1A7747}" type="presParOf" srcId="{48CF5DD6-2EA6-4F61-A72F-70046AC39D12}" destId="{ECAEAB1E-494D-470E-A80F-9C13B690092D}" srcOrd="5" destOrd="0" presId="urn:microsoft.com/office/officeart/2008/layout/VerticalAccentList"/>
    <dgm:cxn modelId="{53F27EB9-4424-41E6-AAC8-887721244EFE}" type="presParOf" srcId="{48CF5DD6-2EA6-4F61-A72F-70046AC39D12}" destId="{5FD98E53-203C-4FF7-82C6-F58DA8574E4F}" srcOrd="6" destOrd="0" presId="urn:microsoft.com/office/officeart/2008/layout/VerticalAccentList"/>
    <dgm:cxn modelId="{0463306C-86AD-4E80-A11F-3EEBF62631ED}" type="presParOf" srcId="{48CF5DD6-2EA6-4F61-A72F-70046AC39D12}" destId="{6430F9DE-B067-4A84-A657-C1F37252AF82}" srcOrd="7" destOrd="0" presId="urn:microsoft.com/office/officeart/2008/layout/VerticalAccentList"/>
    <dgm:cxn modelId="{5A603676-7C5E-4A84-8B40-F4C719222D64}" type="presParOf" srcId="{F2E65024-7ED2-4DDF-8FE2-F24BE255E80C}" destId="{D180B4AE-2C4C-4FB6-92D4-E08EDE42E5D5}" srcOrd="2" destOrd="0" presId="urn:microsoft.com/office/officeart/2008/layout/VerticalAccentList"/>
    <dgm:cxn modelId="{8EBA3450-776E-4F06-B4B5-2992564B9F4B}" type="presParOf" srcId="{F2E65024-7ED2-4DDF-8FE2-F24BE255E80C}" destId="{E37C0367-9C02-4AD4-BD8C-CDDD728122AC}" srcOrd="3" destOrd="0" presId="urn:microsoft.com/office/officeart/2008/layout/VerticalAccentList"/>
    <dgm:cxn modelId="{50A2A937-C3FE-4124-984C-5F722B5A6A29}" type="presParOf" srcId="{E37C0367-9C02-4AD4-BD8C-CDDD728122AC}" destId="{7879BA2E-6071-493E-B298-947188667C8F}" srcOrd="0" destOrd="0" presId="urn:microsoft.com/office/officeart/2008/layout/VerticalAccentList"/>
    <dgm:cxn modelId="{1B8C3AF2-2F9E-422E-A726-82E1441D8486}" type="presParOf" srcId="{F2E65024-7ED2-4DDF-8FE2-F24BE255E80C}" destId="{96004038-6C8D-4969-BA27-68E6A4709FDE}" srcOrd="4" destOrd="0" presId="urn:microsoft.com/office/officeart/2008/layout/VerticalAccentList"/>
    <dgm:cxn modelId="{268F0220-C4A2-489D-8BE8-5155EBE4DD0B}" type="presParOf" srcId="{96004038-6C8D-4969-BA27-68E6A4709FDE}" destId="{DED14C54-3C21-478E-813A-755AD321E72B}" srcOrd="0" destOrd="0" presId="urn:microsoft.com/office/officeart/2008/layout/VerticalAccentList"/>
    <dgm:cxn modelId="{05B304E8-55AD-49F9-99B3-45058C78321E}" type="presParOf" srcId="{96004038-6C8D-4969-BA27-68E6A4709FDE}" destId="{C31A6627-3921-4A2D-8661-4DE372666C87}" srcOrd="1" destOrd="0" presId="urn:microsoft.com/office/officeart/2008/layout/VerticalAccentList"/>
    <dgm:cxn modelId="{0C94B144-9F2A-4EB9-92D7-CE710BD9A944}" type="presParOf" srcId="{96004038-6C8D-4969-BA27-68E6A4709FDE}" destId="{9764ABBE-3EF0-4A1D-B1C4-6C93806C5F4F}" srcOrd="2" destOrd="0" presId="urn:microsoft.com/office/officeart/2008/layout/VerticalAccentList"/>
    <dgm:cxn modelId="{7C6BCCA1-046F-4616-A006-490B037F52D0}" type="presParOf" srcId="{96004038-6C8D-4969-BA27-68E6A4709FDE}" destId="{F943E8BD-E77A-452D-B80B-55A5789CB422}" srcOrd="3" destOrd="0" presId="urn:microsoft.com/office/officeart/2008/layout/VerticalAccentList"/>
    <dgm:cxn modelId="{492036A9-2978-4FC9-A433-D24024B98F8D}" type="presParOf" srcId="{96004038-6C8D-4969-BA27-68E6A4709FDE}" destId="{C29948BC-4792-44BB-A348-E696F901916A}" srcOrd="4" destOrd="0" presId="urn:microsoft.com/office/officeart/2008/layout/VerticalAccentList"/>
    <dgm:cxn modelId="{569B5DC0-4C09-47AD-B016-F9E8B5AB4489}" type="presParOf" srcId="{96004038-6C8D-4969-BA27-68E6A4709FDE}" destId="{CAA4DF37-FA78-4AB3-AB6B-B4E143DCF66F}" srcOrd="5" destOrd="0" presId="urn:microsoft.com/office/officeart/2008/layout/VerticalAccentList"/>
    <dgm:cxn modelId="{CD964DD1-68DF-4919-8C8B-4267DF416832}" type="presParOf" srcId="{96004038-6C8D-4969-BA27-68E6A4709FDE}" destId="{FE5A660D-7DC7-4EE0-B8EF-640A2AD33F22}" srcOrd="6" destOrd="0" presId="urn:microsoft.com/office/officeart/2008/layout/VerticalAccentList"/>
    <dgm:cxn modelId="{33C914E8-26D6-4B63-AFA3-77A485857C2F}" type="presParOf" srcId="{96004038-6C8D-4969-BA27-68E6A4709FDE}" destId="{BCDF6F4A-81DF-4A84-B5F9-8A911F18A7DB}" srcOrd="7" destOrd="0" presId="urn:microsoft.com/office/officeart/2008/layout/VerticalAccentList"/>
    <dgm:cxn modelId="{E7A6BB16-072F-4B4F-B183-26F78685B69D}" type="presParOf" srcId="{F2E65024-7ED2-4DDF-8FE2-F24BE255E80C}" destId="{ECF4BD3F-D3E2-412F-AA5A-2C549F9F2C16}" srcOrd="5" destOrd="0" presId="urn:microsoft.com/office/officeart/2008/layout/VerticalAccentList"/>
    <dgm:cxn modelId="{448D58E5-9C2D-4566-90FE-85E6E1D8EA9D}" type="presParOf" srcId="{F2E65024-7ED2-4DDF-8FE2-F24BE255E80C}" destId="{7FD98923-305C-4B5F-A5EC-AD60CAEEEF67}" srcOrd="6" destOrd="0" presId="urn:microsoft.com/office/officeart/2008/layout/VerticalAccentList"/>
    <dgm:cxn modelId="{B87A8431-DDE5-4A12-B102-CDFD82A411A4}" type="presParOf" srcId="{7FD98923-305C-4B5F-A5EC-AD60CAEEEF67}" destId="{1750DEA6-1349-4773-8D83-7B0686008CCB}" srcOrd="0" destOrd="0" presId="urn:microsoft.com/office/officeart/2008/layout/VerticalAccentList"/>
    <dgm:cxn modelId="{69CA9A43-A0A5-41DE-B140-96047D410862}" type="presParOf" srcId="{F2E65024-7ED2-4DDF-8FE2-F24BE255E80C}" destId="{98636034-8CA0-4ADE-BDC4-C0D8FE48C304}" srcOrd="7" destOrd="0" presId="urn:microsoft.com/office/officeart/2008/layout/VerticalAccentList"/>
    <dgm:cxn modelId="{DBCC94E3-5864-456A-9B02-AE7393697654}" type="presParOf" srcId="{98636034-8CA0-4ADE-BDC4-C0D8FE48C304}" destId="{015A0644-3C96-4C98-962B-5D0471BF608E}" srcOrd="0" destOrd="0" presId="urn:microsoft.com/office/officeart/2008/layout/VerticalAccentList"/>
    <dgm:cxn modelId="{D85631B4-94B0-4DD0-BF7D-0128684539A5}" type="presParOf" srcId="{98636034-8CA0-4ADE-BDC4-C0D8FE48C304}" destId="{F7C47965-CCA8-4055-A56D-36FA36F10495}" srcOrd="1" destOrd="0" presId="urn:microsoft.com/office/officeart/2008/layout/VerticalAccentList"/>
    <dgm:cxn modelId="{EAF54B81-7D15-4286-AD6B-92CB085EF00F}" type="presParOf" srcId="{98636034-8CA0-4ADE-BDC4-C0D8FE48C304}" destId="{45214177-EA78-487F-A042-51A83FA331D9}" srcOrd="2" destOrd="0" presId="urn:microsoft.com/office/officeart/2008/layout/VerticalAccentList"/>
    <dgm:cxn modelId="{35A812DF-4D71-4807-8B33-FAAFFA033FE1}" type="presParOf" srcId="{98636034-8CA0-4ADE-BDC4-C0D8FE48C304}" destId="{E370AF20-FED3-4585-9FB5-E15F7689A43F}" srcOrd="3" destOrd="0" presId="urn:microsoft.com/office/officeart/2008/layout/VerticalAccentList"/>
    <dgm:cxn modelId="{484ADF46-2DC8-4F12-A0C2-A712E6A53F33}" type="presParOf" srcId="{98636034-8CA0-4ADE-BDC4-C0D8FE48C304}" destId="{B0F91B8B-242D-43B8-8FE9-29EB22F913B3}" srcOrd="4" destOrd="0" presId="urn:microsoft.com/office/officeart/2008/layout/VerticalAccentList"/>
    <dgm:cxn modelId="{FF848964-1694-4382-BFD4-79F3024505FD}" type="presParOf" srcId="{98636034-8CA0-4ADE-BDC4-C0D8FE48C304}" destId="{91D87061-10B0-4CD9-873D-0519C56E9BA3}" srcOrd="5" destOrd="0" presId="urn:microsoft.com/office/officeart/2008/layout/VerticalAccentList"/>
    <dgm:cxn modelId="{68AB7B2D-60B4-4426-AB47-DEB11806E1F8}" type="presParOf" srcId="{98636034-8CA0-4ADE-BDC4-C0D8FE48C304}" destId="{D4A7A6B8-D189-412B-AC72-947AAFE51E12}" srcOrd="6" destOrd="0" presId="urn:microsoft.com/office/officeart/2008/layout/VerticalAccentList"/>
    <dgm:cxn modelId="{B59E6CA4-D27B-4D13-9DE2-7A6C0CFE8340}" type="presParOf" srcId="{98636034-8CA0-4ADE-BDC4-C0D8FE48C304}" destId="{75C65DA6-CD6F-41DA-9528-0164593EB2E9}" srcOrd="7" destOrd="0" presId="urn:microsoft.com/office/officeart/2008/layout/VerticalAccent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E04A716-B106-4C88-ADD4-4F101E22C607}" type="doc">
      <dgm:prSet loTypeId="urn:microsoft.com/office/officeart/2008/layout/VerticalAccentList" loCatId="list" qsTypeId="urn:microsoft.com/office/officeart/2005/8/quickstyle/simple1" qsCatId="simple" csTypeId="urn:microsoft.com/office/officeart/2005/8/colors/accent1_2" csCatId="accent1" phldr="1"/>
      <dgm:spPr/>
      <dgm:t>
        <a:bodyPr/>
        <a:lstStyle/>
        <a:p>
          <a:endParaRPr lang="en-US"/>
        </a:p>
      </dgm:t>
    </dgm:pt>
    <dgm:pt modelId="{D464049D-740D-4FE9-A0DA-CD61A1FF4485}">
      <dgm:prSet phldrT="[Text]" custT="1"/>
      <dgm:spPr/>
      <dgm:t>
        <a:bodyPr/>
        <a:lstStyle/>
        <a:p>
          <a:r>
            <a:rPr lang="en-US" sz="2400" b="1" dirty="0"/>
            <a:t>Excuses</a:t>
          </a:r>
        </a:p>
      </dgm:t>
    </dgm:pt>
    <dgm:pt modelId="{65BA8B08-659D-4BAC-B22E-F5F901D2ACC5}" type="parTrans" cxnId="{42F420D9-9EFA-409C-B8F1-2645C5125F13}">
      <dgm:prSet/>
      <dgm:spPr/>
      <dgm:t>
        <a:bodyPr/>
        <a:lstStyle/>
        <a:p>
          <a:endParaRPr lang="en-US"/>
        </a:p>
      </dgm:t>
    </dgm:pt>
    <dgm:pt modelId="{F2D5CC77-6B85-4437-B8E8-164D1B8E9B2A}" type="sibTrans" cxnId="{42F420D9-9EFA-409C-B8F1-2645C5125F13}">
      <dgm:prSet/>
      <dgm:spPr/>
      <dgm:t>
        <a:bodyPr/>
        <a:lstStyle/>
        <a:p>
          <a:endParaRPr lang="en-US"/>
        </a:p>
      </dgm:t>
    </dgm:pt>
    <dgm:pt modelId="{34A06061-01B4-403F-A125-8B61A19991F0}">
      <dgm:prSet phldrT="[Text]"/>
      <dgm:spPr/>
      <dgm:t>
        <a:bodyPr/>
        <a:lstStyle/>
        <a:p>
          <a:r>
            <a:rPr lang="en-US" dirty="0"/>
            <a:t>Excuses are Easy; Results are forever!  Just Do IT!</a:t>
          </a:r>
        </a:p>
      </dgm:t>
    </dgm:pt>
    <dgm:pt modelId="{4F75BB07-08BB-4C88-AB27-1F8EF16977B5}" type="parTrans" cxnId="{B70CFBF6-C4EE-40C9-80BF-54C7C2B740FF}">
      <dgm:prSet/>
      <dgm:spPr/>
      <dgm:t>
        <a:bodyPr/>
        <a:lstStyle/>
        <a:p>
          <a:endParaRPr lang="en-US"/>
        </a:p>
      </dgm:t>
    </dgm:pt>
    <dgm:pt modelId="{FC2F4421-D308-4C90-AB15-289A490FD40D}" type="sibTrans" cxnId="{B70CFBF6-C4EE-40C9-80BF-54C7C2B740FF}">
      <dgm:prSet/>
      <dgm:spPr/>
      <dgm:t>
        <a:bodyPr/>
        <a:lstStyle/>
        <a:p>
          <a:endParaRPr lang="en-US"/>
        </a:p>
      </dgm:t>
    </dgm:pt>
    <dgm:pt modelId="{85DD6230-7E39-489F-B845-2144D2FB3186}">
      <dgm:prSet phldrT="[Text]" custT="1"/>
      <dgm:spPr/>
      <dgm:t>
        <a:bodyPr/>
        <a:lstStyle/>
        <a:p>
          <a:r>
            <a:rPr lang="en-US" sz="2400" b="1" dirty="0"/>
            <a:t>Value of time</a:t>
          </a:r>
        </a:p>
      </dgm:t>
    </dgm:pt>
    <dgm:pt modelId="{701D1AFB-7409-47FF-8709-D24C6398B7C4}" type="parTrans" cxnId="{B2967836-8081-46AF-8F57-490CE7BB49EA}">
      <dgm:prSet/>
      <dgm:spPr/>
      <dgm:t>
        <a:bodyPr/>
        <a:lstStyle/>
        <a:p>
          <a:endParaRPr lang="en-US"/>
        </a:p>
      </dgm:t>
    </dgm:pt>
    <dgm:pt modelId="{7887ADF7-4FC3-4229-9536-4DFE6261D93A}" type="sibTrans" cxnId="{B2967836-8081-46AF-8F57-490CE7BB49EA}">
      <dgm:prSet/>
      <dgm:spPr/>
      <dgm:t>
        <a:bodyPr/>
        <a:lstStyle/>
        <a:p>
          <a:endParaRPr lang="en-US"/>
        </a:p>
      </dgm:t>
    </dgm:pt>
    <dgm:pt modelId="{B555DA5C-EE45-4E3B-ADE8-1C1E1A54C064}">
      <dgm:prSet phldrT="[Text]"/>
      <dgm:spPr/>
      <dgm:t>
        <a:bodyPr/>
        <a:lstStyle/>
        <a:p>
          <a:r>
            <a:rPr lang="en-US" b="1" dirty="0"/>
            <a:t>What is your time worth?  When you are sitting in front of the tube, that is what it is costing you</a:t>
          </a:r>
        </a:p>
      </dgm:t>
    </dgm:pt>
    <dgm:pt modelId="{3429BBDB-B226-4D65-8AA8-1CD1B7B3AD68}" type="parTrans" cxnId="{67195F65-91A8-4BE3-8B17-75C326A877B4}">
      <dgm:prSet/>
      <dgm:spPr/>
      <dgm:t>
        <a:bodyPr/>
        <a:lstStyle/>
        <a:p>
          <a:endParaRPr lang="en-US"/>
        </a:p>
      </dgm:t>
    </dgm:pt>
    <dgm:pt modelId="{233C0419-6636-436A-A650-4B3A1BB2A6C4}" type="sibTrans" cxnId="{67195F65-91A8-4BE3-8B17-75C326A877B4}">
      <dgm:prSet/>
      <dgm:spPr/>
      <dgm:t>
        <a:bodyPr/>
        <a:lstStyle/>
        <a:p>
          <a:endParaRPr lang="en-US"/>
        </a:p>
      </dgm:t>
    </dgm:pt>
    <dgm:pt modelId="{CC29E4EB-DEC7-4A77-B8FD-8661E7B639E7}" type="pres">
      <dgm:prSet presAssocID="{3E04A716-B106-4C88-ADD4-4F101E22C607}" presName="Name0" presStyleCnt="0">
        <dgm:presLayoutVars>
          <dgm:chMax/>
          <dgm:chPref/>
          <dgm:dir/>
        </dgm:presLayoutVars>
      </dgm:prSet>
      <dgm:spPr/>
    </dgm:pt>
    <dgm:pt modelId="{D6E2E65C-39E0-4F77-A052-4ADB6257BC6A}" type="pres">
      <dgm:prSet presAssocID="{D464049D-740D-4FE9-A0DA-CD61A1FF4485}" presName="parenttextcomposite" presStyleCnt="0"/>
      <dgm:spPr/>
    </dgm:pt>
    <dgm:pt modelId="{4717A083-A6A1-4BE6-BB7C-9DF3EBC3E37E}" type="pres">
      <dgm:prSet presAssocID="{D464049D-740D-4FE9-A0DA-CD61A1FF4485}" presName="parenttext" presStyleLbl="revTx" presStyleIdx="0" presStyleCnt="2" custScaleY="81530">
        <dgm:presLayoutVars>
          <dgm:chMax/>
          <dgm:chPref val="2"/>
          <dgm:bulletEnabled val="1"/>
        </dgm:presLayoutVars>
      </dgm:prSet>
      <dgm:spPr/>
    </dgm:pt>
    <dgm:pt modelId="{0B66EACE-F5F7-46DF-BF62-0FE7794689BC}" type="pres">
      <dgm:prSet presAssocID="{D464049D-740D-4FE9-A0DA-CD61A1FF4485}" presName="composite" presStyleCnt="0"/>
      <dgm:spPr/>
    </dgm:pt>
    <dgm:pt modelId="{51367107-8700-4A1B-B57E-EAECFB877859}" type="pres">
      <dgm:prSet presAssocID="{D464049D-740D-4FE9-A0DA-CD61A1FF4485}" presName="chevron1" presStyleLbl="alignNode1" presStyleIdx="0" presStyleCnt="14"/>
      <dgm:spPr/>
    </dgm:pt>
    <dgm:pt modelId="{EE0AB3AA-D3AB-48E1-9321-A3137B8D322E}" type="pres">
      <dgm:prSet presAssocID="{D464049D-740D-4FE9-A0DA-CD61A1FF4485}" presName="chevron2" presStyleLbl="alignNode1" presStyleIdx="1" presStyleCnt="14"/>
      <dgm:spPr/>
    </dgm:pt>
    <dgm:pt modelId="{9329C696-5B71-4928-A272-8948028E97E5}" type="pres">
      <dgm:prSet presAssocID="{D464049D-740D-4FE9-A0DA-CD61A1FF4485}" presName="chevron3" presStyleLbl="alignNode1" presStyleIdx="2" presStyleCnt="14"/>
      <dgm:spPr/>
    </dgm:pt>
    <dgm:pt modelId="{38B69B3D-B02E-4121-82C7-F0C86715384C}" type="pres">
      <dgm:prSet presAssocID="{D464049D-740D-4FE9-A0DA-CD61A1FF4485}" presName="chevron4" presStyleLbl="alignNode1" presStyleIdx="3" presStyleCnt="14"/>
      <dgm:spPr/>
    </dgm:pt>
    <dgm:pt modelId="{F924661F-8EEB-4E1B-A452-D985D6D04D0A}" type="pres">
      <dgm:prSet presAssocID="{D464049D-740D-4FE9-A0DA-CD61A1FF4485}" presName="chevron5" presStyleLbl="alignNode1" presStyleIdx="4" presStyleCnt="14"/>
      <dgm:spPr/>
    </dgm:pt>
    <dgm:pt modelId="{C98C52F9-726D-4807-ABED-4E29C1B934C9}" type="pres">
      <dgm:prSet presAssocID="{D464049D-740D-4FE9-A0DA-CD61A1FF4485}" presName="chevron6" presStyleLbl="alignNode1" presStyleIdx="5" presStyleCnt="14"/>
      <dgm:spPr/>
    </dgm:pt>
    <dgm:pt modelId="{B9A8AC12-3C04-42B5-B797-2F1380D76C01}" type="pres">
      <dgm:prSet presAssocID="{D464049D-740D-4FE9-A0DA-CD61A1FF4485}" presName="chevron7" presStyleLbl="alignNode1" presStyleIdx="6" presStyleCnt="14"/>
      <dgm:spPr/>
    </dgm:pt>
    <dgm:pt modelId="{A3321F54-D695-48CF-9C80-8D8D97947C77}" type="pres">
      <dgm:prSet presAssocID="{D464049D-740D-4FE9-A0DA-CD61A1FF4485}" presName="childtext" presStyleLbl="solidFgAcc1" presStyleIdx="0" presStyleCnt="2">
        <dgm:presLayoutVars>
          <dgm:chMax/>
          <dgm:chPref val="0"/>
          <dgm:bulletEnabled val="1"/>
        </dgm:presLayoutVars>
      </dgm:prSet>
      <dgm:spPr/>
    </dgm:pt>
    <dgm:pt modelId="{E1950DB5-E116-45D3-A3B0-64971B3371F0}" type="pres">
      <dgm:prSet presAssocID="{F2D5CC77-6B85-4437-B8E8-164D1B8E9B2A}" presName="sibTrans" presStyleCnt="0"/>
      <dgm:spPr/>
    </dgm:pt>
    <dgm:pt modelId="{6E714EE3-2865-4730-B93F-9B4A020450AA}" type="pres">
      <dgm:prSet presAssocID="{85DD6230-7E39-489F-B845-2144D2FB3186}" presName="parenttextcomposite" presStyleCnt="0"/>
      <dgm:spPr/>
    </dgm:pt>
    <dgm:pt modelId="{E161D1FB-428E-4E87-809F-28ECDBB8395D}" type="pres">
      <dgm:prSet presAssocID="{85DD6230-7E39-489F-B845-2144D2FB3186}" presName="parenttext" presStyleLbl="revTx" presStyleIdx="1" presStyleCnt="2">
        <dgm:presLayoutVars>
          <dgm:chMax/>
          <dgm:chPref val="2"/>
          <dgm:bulletEnabled val="1"/>
        </dgm:presLayoutVars>
      </dgm:prSet>
      <dgm:spPr/>
    </dgm:pt>
    <dgm:pt modelId="{B9C14B77-D54E-44C7-A4AF-30BF7D561880}" type="pres">
      <dgm:prSet presAssocID="{85DD6230-7E39-489F-B845-2144D2FB3186}" presName="composite" presStyleCnt="0"/>
      <dgm:spPr/>
    </dgm:pt>
    <dgm:pt modelId="{3A2A1305-7A52-4FD4-9F5E-897035FC881F}" type="pres">
      <dgm:prSet presAssocID="{85DD6230-7E39-489F-B845-2144D2FB3186}" presName="chevron1" presStyleLbl="alignNode1" presStyleIdx="7" presStyleCnt="14"/>
      <dgm:spPr/>
    </dgm:pt>
    <dgm:pt modelId="{70D65ECC-FE53-4123-A18B-84F76B12E4C0}" type="pres">
      <dgm:prSet presAssocID="{85DD6230-7E39-489F-B845-2144D2FB3186}" presName="chevron2" presStyleLbl="alignNode1" presStyleIdx="8" presStyleCnt="14"/>
      <dgm:spPr/>
    </dgm:pt>
    <dgm:pt modelId="{1C848B6A-2F2F-44B0-A09C-1E5B13D04672}" type="pres">
      <dgm:prSet presAssocID="{85DD6230-7E39-489F-B845-2144D2FB3186}" presName="chevron3" presStyleLbl="alignNode1" presStyleIdx="9" presStyleCnt="14"/>
      <dgm:spPr/>
    </dgm:pt>
    <dgm:pt modelId="{6E5BAEEB-E1CF-40E4-9ED1-39B760C87CA8}" type="pres">
      <dgm:prSet presAssocID="{85DD6230-7E39-489F-B845-2144D2FB3186}" presName="chevron4" presStyleLbl="alignNode1" presStyleIdx="10" presStyleCnt="14"/>
      <dgm:spPr/>
    </dgm:pt>
    <dgm:pt modelId="{AF33DC73-B11F-4ACE-BFF3-2270EBF01C95}" type="pres">
      <dgm:prSet presAssocID="{85DD6230-7E39-489F-B845-2144D2FB3186}" presName="chevron5" presStyleLbl="alignNode1" presStyleIdx="11" presStyleCnt="14"/>
      <dgm:spPr/>
    </dgm:pt>
    <dgm:pt modelId="{8BEE9EF1-0C1A-4B48-B826-DB65676D1DFD}" type="pres">
      <dgm:prSet presAssocID="{85DD6230-7E39-489F-B845-2144D2FB3186}" presName="chevron6" presStyleLbl="alignNode1" presStyleIdx="12" presStyleCnt="14"/>
      <dgm:spPr/>
    </dgm:pt>
    <dgm:pt modelId="{15DBB07C-1792-42CF-BF62-030823DEF5D2}" type="pres">
      <dgm:prSet presAssocID="{85DD6230-7E39-489F-B845-2144D2FB3186}" presName="chevron7" presStyleLbl="alignNode1" presStyleIdx="13" presStyleCnt="14"/>
      <dgm:spPr/>
    </dgm:pt>
    <dgm:pt modelId="{9E60AD78-2486-4FA6-A6D4-F802030DC906}" type="pres">
      <dgm:prSet presAssocID="{85DD6230-7E39-489F-B845-2144D2FB3186}" presName="childtext" presStyleLbl="solidFgAcc1" presStyleIdx="1" presStyleCnt="2">
        <dgm:presLayoutVars>
          <dgm:chMax/>
          <dgm:chPref val="0"/>
          <dgm:bulletEnabled val="1"/>
        </dgm:presLayoutVars>
      </dgm:prSet>
      <dgm:spPr/>
    </dgm:pt>
  </dgm:ptLst>
  <dgm:cxnLst>
    <dgm:cxn modelId="{593C7B13-59B8-4031-B441-4FCC4220DCC0}" type="presOf" srcId="{B555DA5C-EE45-4E3B-ADE8-1C1E1A54C064}" destId="{9E60AD78-2486-4FA6-A6D4-F802030DC906}" srcOrd="0" destOrd="0" presId="urn:microsoft.com/office/officeart/2008/layout/VerticalAccentList"/>
    <dgm:cxn modelId="{16CE2E2B-808A-46F0-B000-9EAAF4650BD8}" type="presOf" srcId="{34A06061-01B4-403F-A125-8B61A19991F0}" destId="{A3321F54-D695-48CF-9C80-8D8D97947C77}" srcOrd="0" destOrd="0" presId="urn:microsoft.com/office/officeart/2008/layout/VerticalAccentList"/>
    <dgm:cxn modelId="{B2967836-8081-46AF-8F57-490CE7BB49EA}" srcId="{3E04A716-B106-4C88-ADD4-4F101E22C607}" destId="{85DD6230-7E39-489F-B845-2144D2FB3186}" srcOrd="1" destOrd="0" parTransId="{701D1AFB-7409-47FF-8709-D24C6398B7C4}" sibTransId="{7887ADF7-4FC3-4229-9536-4DFE6261D93A}"/>
    <dgm:cxn modelId="{F701F63A-7CF0-4410-A3CE-65FA6F0FEFD4}" type="presOf" srcId="{85DD6230-7E39-489F-B845-2144D2FB3186}" destId="{E161D1FB-428E-4E87-809F-28ECDBB8395D}" srcOrd="0" destOrd="0" presId="urn:microsoft.com/office/officeart/2008/layout/VerticalAccentList"/>
    <dgm:cxn modelId="{67195F65-91A8-4BE3-8B17-75C326A877B4}" srcId="{85DD6230-7E39-489F-B845-2144D2FB3186}" destId="{B555DA5C-EE45-4E3B-ADE8-1C1E1A54C064}" srcOrd="0" destOrd="0" parTransId="{3429BBDB-B226-4D65-8AA8-1CD1B7B3AD68}" sibTransId="{233C0419-6636-436A-A650-4B3A1BB2A6C4}"/>
    <dgm:cxn modelId="{A575ECA1-C4E2-4353-A321-C754046CF012}" type="presOf" srcId="{3E04A716-B106-4C88-ADD4-4F101E22C607}" destId="{CC29E4EB-DEC7-4A77-B8FD-8661E7B639E7}" srcOrd="0" destOrd="0" presId="urn:microsoft.com/office/officeart/2008/layout/VerticalAccentList"/>
    <dgm:cxn modelId="{ADC551C0-3E9D-4977-B027-BE22647EF936}" type="presOf" srcId="{D464049D-740D-4FE9-A0DA-CD61A1FF4485}" destId="{4717A083-A6A1-4BE6-BB7C-9DF3EBC3E37E}" srcOrd="0" destOrd="0" presId="urn:microsoft.com/office/officeart/2008/layout/VerticalAccentList"/>
    <dgm:cxn modelId="{42F420D9-9EFA-409C-B8F1-2645C5125F13}" srcId="{3E04A716-B106-4C88-ADD4-4F101E22C607}" destId="{D464049D-740D-4FE9-A0DA-CD61A1FF4485}" srcOrd="0" destOrd="0" parTransId="{65BA8B08-659D-4BAC-B22E-F5F901D2ACC5}" sibTransId="{F2D5CC77-6B85-4437-B8E8-164D1B8E9B2A}"/>
    <dgm:cxn modelId="{B70CFBF6-C4EE-40C9-80BF-54C7C2B740FF}" srcId="{D464049D-740D-4FE9-A0DA-CD61A1FF4485}" destId="{34A06061-01B4-403F-A125-8B61A19991F0}" srcOrd="0" destOrd="0" parTransId="{4F75BB07-08BB-4C88-AB27-1F8EF16977B5}" sibTransId="{FC2F4421-D308-4C90-AB15-289A490FD40D}"/>
    <dgm:cxn modelId="{6A3FCAD0-E756-4E26-9A5D-77083573B00F}" type="presParOf" srcId="{CC29E4EB-DEC7-4A77-B8FD-8661E7B639E7}" destId="{D6E2E65C-39E0-4F77-A052-4ADB6257BC6A}" srcOrd="0" destOrd="0" presId="urn:microsoft.com/office/officeart/2008/layout/VerticalAccentList"/>
    <dgm:cxn modelId="{D2010639-8D2F-4A5E-80A6-3C325D72DCC4}" type="presParOf" srcId="{D6E2E65C-39E0-4F77-A052-4ADB6257BC6A}" destId="{4717A083-A6A1-4BE6-BB7C-9DF3EBC3E37E}" srcOrd="0" destOrd="0" presId="urn:microsoft.com/office/officeart/2008/layout/VerticalAccentList"/>
    <dgm:cxn modelId="{62B46FA3-D9CF-4B67-9860-8259E1C0BF2D}" type="presParOf" srcId="{CC29E4EB-DEC7-4A77-B8FD-8661E7B639E7}" destId="{0B66EACE-F5F7-46DF-BF62-0FE7794689BC}" srcOrd="1" destOrd="0" presId="urn:microsoft.com/office/officeart/2008/layout/VerticalAccentList"/>
    <dgm:cxn modelId="{6EAC3BBB-FB30-4584-A3A9-A7DC0341BD42}" type="presParOf" srcId="{0B66EACE-F5F7-46DF-BF62-0FE7794689BC}" destId="{51367107-8700-4A1B-B57E-EAECFB877859}" srcOrd="0" destOrd="0" presId="urn:microsoft.com/office/officeart/2008/layout/VerticalAccentList"/>
    <dgm:cxn modelId="{F89EF959-1A5F-4C63-B6CC-FF90A4AB16C3}" type="presParOf" srcId="{0B66EACE-F5F7-46DF-BF62-0FE7794689BC}" destId="{EE0AB3AA-D3AB-48E1-9321-A3137B8D322E}" srcOrd="1" destOrd="0" presId="urn:microsoft.com/office/officeart/2008/layout/VerticalAccentList"/>
    <dgm:cxn modelId="{98D6A5C6-C8EC-47A0-9251-37D898F3E216}" type="presParOf" srcId="{0B66EACE-F5F7-46DF-BF62-0FE7794689BC}" destId="{9329C696-5B71-4928-A272-8948028E97E5}" srcOrd="2" destOrd="0" presId="urn:microsoft.com/office/officeart/2008/layout/VerticalAccentList"/>
    <dgm:cxn modelId="{73B91150-2F46-41D6-B47C-9FE3244D06A1}" type="presParOf" srcId="{0B66EACE-F5F7-46DF-BF62-0FE7794689BC}" destId="{38B69B3D-B02E-4121-82C7-F0C86715384C}" srcOrd="3" destOrd="0" presId="urn:microsoft.com/office/officeart/2008/layout/VerticalAccentList"/>
    <dgm:cxn modelId="{94186CDD-F924-476C-9290-ED35858B0C28}" type="presParOf" srcId="{0B66EACE-F5F7-46DF-BF62-0FE7794689BC}" destId="{F924661F-8EEB-4E1B-A452-D985D6D04D0A}" srcOrd="4" destOrd="0" presId="urn:microsoft.com/office/officeart/2008/layout/VerticalAccentList"/>
    <dgm:cxn modelId="{2026406F-D290-4A91-97E0-000D76403282}" type="presParOf" srcId="{0B66EACE-F5F7-46DF-BF62-0FE7794689BC}" destId="{C98C52F9-726D-4807-ABED-4E29C1B934C9}" srcOrd="5" destOrd="0" presId="urn:microsoft.com/office/officeart/2008/layout/VerticalAccentList"/>
    <dgm:cxn modelId="{E60E980D-4380-4081-AB21-23BFC6524EEC}" type="presParOf" srcId="{0B66EACE-F5F7-46DF-BF62-0FE7794689BC}" destId="{B9A8AC12-3C04-42B5-B797-2F1380D76C01}" srcOrd="6" destOrd="0" presId="urn:microsoft.com/office/officeart/2008/layout/VerticalAccentList"/>
    <dgm:cxn modelId="{EA5D4D11-F251-490A-B082-A318FAEF1E82}" type="presParOf" srcId="{0B66EACE-F5F7-46DF-BF62-0FE7794689BC}" destId="{A3321F54-D695-48CF-9C80-8D8D97947C77}" srcOrd="7" destOrd="0" presId="urn:microsoft.com/office/officeart/2008/layout/VerticalAccentList"/>
    <dgm:cxn modelId="{72F19CEA-2364-40A4-9084-76A8BFABFC6A}" type="presParOf" srcId="{CC29E4EB-DEC7-4A77-B8FD-8661E7B639E7}" destId="{E1950DB5-E116-45D3-A3B0-64971B3371F0}" srcOrd="2" destOrd="0" presId="urn:microsoft.com/office/officeart/2008/layout/VerticalAccentList"/>
    <dgm:cxn modelId="{333387E4-3197-4D16-9A4F-81CDA416AFD3}" type="presParOf" srcId="{CC29E4EB-DEC7-4A77-B8FD-8661E7B639E7}" destId="{6E714EE3-2865-4730-B93F-9B4A020450AA}" srcOrd="3" destOrd="0" presId="urn:microsoft.com/office/officeart/2008/layout/VerticalAccentList"/>
    <dgm:cxn modelId="{45AB1DE9-36ED-4A49-BE78-E0421AFD61D0}" type="presParOf" srcId="{6E714EE3-2865-4730-B93F-9B4A020450AA}" destId="{E161D1FB-428E-4E87-809F-28ECDBB8395D}" srcOrd="0" destOrd="0" presId="urn:microsoft.com/office/officeart/2008/layout/VerticalAccentList"/>
    <dgm:cxn modelId="{9F961552-7041-4320-A377-AF3682384BB3}" type="presParOf" srcId="{CC29E4EB-DEC7-4A77-B8FD-8661E7B639E7}" destId="{B9C14B77-D54E-44C7-A4AF-30BF7D561880}" srcOrd="4" destOrd="0" presId="urn:microsoft.com/office/officeart/2008/layout/VerticalAccentList"/>
    <dgm:cxn modelId="{87E704C9-D2E9-4A7A-961D-8A8E0C735C84}" type="presParOf" srcId="{B9C14B77-D54E-44C7-A4AF-30BF7D561880}" destId="{3A2A1305-7A52-4FD4-9F5E-897035FC881F}" srcOrd="0" destOrd="0" presId="urn:microsoft.com/office/officeart/2008/layout/VerticalAccentList"/>
    <dgm:cxn modelId="{69711592-E05B-47F9-BB20-46A49D7FAB3D}" type="presParOf" srcId="{B9C14B77-D54E-44C7-A4AF-30BF7D561880}" destId="{70D65ECC-FE53-4123-A18B-84F76B12E4C0}" srcOrd="1" destOrd="0" presId="urn:microsoft.com/office/officeart/2008/layout/VerticalAccentList"/>
    <dgm:cxn modelId="{62AEE197-892D-4FD6-9102-3F01EDF01E1B}" type="presParOf" srcId="{B9C14B77-D54E-44C7-A4AF-30BF7D561880}" destId="{1C848B6A-2F2F-44B0-A09C-1E5B13D04672}" srcOrd="2" destOrd="0" presId="urn:microsoft.com/office/officeart/2008/layout/VerticalAccentList"/>
    <dgm:cxn modelId="{C37F2E38-E8AC-4F9F-9076-5E5C45F6AC3F}" type="presParOf" srcId="{B9C14B77-D54E-44C7-A4AF-30BF7D561880}" destId="{6E5BAEEB-E1CF-40E4-9ED1-39B760C87CA8}" srcOrd="3" destOrd="0" presId="urn:microsoft.com/office/officeart/2008/layout/VerticalAccentList"/>
    <dgm:cxn modelId="{19AAE46F-9080-480A-A3F1-D936A11EB3D6}" type="presParOf" srcId="{B9C14B77-D54E-44C7-A4AF-30BF7D561880}" destId="{AF33DC73-B11F-4ACE-BFF3-2270EBF01C95}" srcOrd="4" destOrd="0" presId="urn:microsoft.com/office/officeart/2008/layout/VerticalAccentList"/>
    <dgm:cxn modelId="{05A60868-F8D5-4C4A-8EA4-3441F189E31C}" type="presParOf" srcId="{B9C14B77-D54E-44C7-A4AF-30BF7D561880}" destId="{8BEE9EF1-0C1A-4B48-B826-DB65676D1DFD}" srcOrd="5" destOrd="0" presId="urn:microsoft.com/office/officeart/2008/layout/VerticalAccentList"/>
    <dgm:cxn modelId="{367C9516-0CEA-469D-AAAB-01B6BE968900}" type="presParOf" srcId="{B9C14B77-D54E-44C7-A4AF-30BF7D561880}" destId="{15DBB07C-1792-42CF-BF62-030823DEF5D2}" srcOrd="6" destOrd="0" presId="urn:microsoft.com/office/officeart/2008/layout/VerticalAccentList"/>
    <dgm:cxn modelId="{A54F7EBB-DA99-4DDB-93C1-D240AB675048}" type="presParOf" srcId="{B9C14B77-D54E-44C7-A4AF-30BF7D561880}" destId="{9E60AD78-2486-4FA6-A6D4-F802030DC906}" srcOrd="7" destOrd="0" presId="urn:microsoft.com/office/officeart/2008/layout/VerticalAccentLis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1E66B2B-0469-4ADF-B8EE-9B52D1FC1C7A}" type="doc">
      <dgm:prSet loTypeId="urn:microsoft.com/office/officeart/2008/layout/VerticalAccentList" loCatId="list" qsTypeId="urn:microsoft.com/office/officeart/2005/8/quickstyle/simple1" qsCatId="simple" csTypeId="urn:microsoft.com/office/officeart/2005/8/colors/accent1_2" csCatId="accent1" phldr="1"/>
      <dgm:spPr/>
      <dgm:t>
        <a:bodyPr/>
        <a:lstStyle/>
        <a:p>
          <a:endParaRPr lang="en-US"/>
        </a:p>
      </dgm:t>
    </dgm:pt>
    <dgm:pt modelId="{1D491E77-FA7E-4607-9D49-B7EFA02976DB}">
      <dgm:prSet phldrT="[Text]" custT="1"/>
      <dgm:spPr/>
      <dgm:t>
        <a:bodyPr/>
        <a:lstStyle/>
        <a:p>
          <a:r>
            <a:rPr lang="en-US" sz="2400" b="1" dirty="0"/>
            <a:t>Practice &amp; Experience</a:t>
          </a:r>
        </a:p>
      </dgm:t>
    </dgm:pt>
    <dgm:pt modelId="{D545B7AD-FFA0-4148-BC74-FB3E691A2E09}" type="parTrans" cxnId="{E1B48328-774B-4E15-AECB-07653BD8AD87}">
      <dgm:prSet/>
      <dgm:spPr/>
      <dgm:t>
        <a:bodyPr/>
        <a:lstStyle/>
        <a:p>
          <a:endParaRPr lang="en-US"/>
        </a:p>
      </dgm:t>
    </dgm:pt>
    <dgm:pt modelId="{A620F812-EEA4-409A-A818-BDB74E99D4DB}" type="sibTrans" cxnId="{E1B48328-774B-4E15-AECB-07653BD8AD87}">
      <dgm:prSet/>
      <dgm:spPr/>
      <dgm:t>
        <a:bodyPr/>
        <a:lstStyle/>
        <a:p>
          <a:endParaRPr lang="en-US"/>
        </a:p>
      </dgm:t>
    </dgm:pt>
    <dgm:pt modelId="{E5B1F756-9FCC-4BB4-BECC-34CE4005FF03}">
      <dgm:prSet phldrT="[Text]"/>
      <dgm:spPr/>
      <dgm:t>
        <a:bodyPr/>
        <a:lstStyle/>
        <a:p>
          <a:r>
            <a:rPr lang="en-US" dirty="0"/>
            <a:t>NO SUBSTITUTE!  Do the labs; Azure @ Work</a:t>
          </a:r>
        </a:p>
      </dgm:t>
    </dgm:pt>
    <dgm:pt modelId="{3611B761-3252-4ABE-92E9-3707386656C6}" type="parTrans" cxnId="{35050068-B2A7-49CC-9449-208DB850ACBF}">
      <dgm:prSet/>
      <dgm:spPr/>
      <dgm:t>
        <a:bodyPr/>
        <a:lstStyle/>
        <a:p>
          <a:endParaRPr lang="en-US"/>
        </a:p>
      </dgm:t>
    </dgm:pt>
    <dgm:pt modelId="{0E5956E5-84DF-4328-B34F-BF4AF6BF68EB}" type="sibTrans" cxnId="{35050068-B2A7-49CC-9449-208DB850ACBF}">
      <dgm:prSet/>
      <dgm:spPr/>
      <dgm:t>
        <a:bodyPr/>
        <a:lstStyle/>
        <a:p>
          <a:endParaRPr lang="en-US"/>
        </a:p>
      </dgm:t>
    </dgm:pt>
    <dgm:pt modelId="{8AC4CBA8-E2CD-47D6-B027-D730DEDEE821}">
      <dgm:prSet phldrT="[Text]" custT="1"/>
      <dgm:spPr/>
      <dgm:t>
        <a:bodyPr/>
        <a:lstStyle/>
        <a:p>
          <a:r>
            <a:rPr lang="en-US" sz="2400" b="1" dirty="0"/>
            <a:t>Take the test</a:t>
          </a:r>
        </a:p>
      </dgm:t>
    </dgm:pt>
    <dgm:pt modelId="{AA41EB38-FA59-47E0-BFC6-CEB0E8F922CA}" type="parTrans" cxnId="{E45BB270-A3DC-4494-B9B8-27362430BE8E}">
      <dgm:prSet/>
      <dgm:spPr/>
      <dgm:t>
        <a:bodyPr/>
        <a:lstStyle/>
        <a:p>
          <a:endParaRPr lang="en-US"/>
        </a:p>
      </dgm:t>
    </dgm:pt>
    <dgm:pt modelId="{37DA1E38-AF83-411A-A978-A88E0A169C77}" type="sibTrans" cxnId="{E45BB270-A3DC-4494-B9B8-27362430BE8E}">
      <dgm:prSet/>
      <dgm:spPr/>
      <dgm:t>
        <a:bodyPr/>
        <a:lstStyle/>
        <a:p>
          <a:endParaRPr lang="en-US"/>
        </a:p>
      </dgm:t>
    </dgm:pt>
    <dgm:pt modelId="{CEB37AC2-AECD-4997-B05E-7FF31CAEC308}">
      <dgm:prSet phldrT="[Text]"/>
      <dgm:spPr/>
      <dgm:t>
        <a:bodyPr/>
        <a:lstStyle/>
        <a:p>
          <a:r>
            <a:rPr lang="en-US" dirty="0"/>
            <a:t>2nd shot?  Much easier after you take it because you know where you are weak </a:t>
          </a:r>
          <a:r>
            <a:rPr lang="en-US" dirty="0">
              <a:sym typeface="Wingdings" panose="05000000000000000000" pitchFamily="2" charset="2"/>
            </a:rPr>
            <a:t></a:t>
          </a:r>
          <a:endParaRPr lang="en-US" dirty="0"/>
        </a:p>
      </dgm:t>
    </dgm:pt>
    <dgm:pt modelId="{BBAA8A35-47B6-4E34-94BC-0A135961C797}" type="parTrans" cxnId="{9F7F76AE-9F17-4F3A-9747-4FE13C5AABEE}">
      <dgm:prSet/>
      <dgm:spPr/>
      <dgm:t>
        <a:bodyPr/>
        <a:lstStyle/>
        <a:p>
          <a:endParaRPr lang="en-US"/>
        </a:p>
      </dgm:t>
    </dgm:pt>
    <dgm:pt modelId="{446FEE1D-84E6-4E9C-A86D-042CE49606A4}" type="sibTrans" cxnId="{9F7F76AE-9F17-4F3A-9747-4FE13C5AABEE}">
      <dgm:prSet/>
      <dgm:spPr/>
      <dgm:t>
        <a:bodyPr/>
        <a:lstStyle/>
        <a:p>
          <a:endParaRPr lang="en-US"/>
        </a:p>
      </dgm:t>
    </dgm:pt>
    <dgm:pt modelId="{3D578F43-43FF-4D19-B740-F6A581E0C8BE}">
      <dgm:prSet phldrT="[Text]" custT="1"/>
      <dgm:spPr/>
      <dgm:t>
        <a:bodyPr/>
        <a:lstStyle/>
        <a:p>
          <a:r>
            <a:rPr lang="en-US" sz="2400" b="1" dirty="0"/>
            <a:t>Ultra Focus With Intent</a:t>
          </a:r>
          <a:endParaRPr lang="en-US" sz="2400" dirty="0"/>
        </a:p>
      </dgm:t>
    </dgm:pt>
    <dgm:pt modelId="{B1DF630F-547B-4EED-AA02-BE2637267599}" type="parTrans" cxnId="{B497D373-785B-4371-ADCF-60066E2EEF69}">
      <dgm:prSet/>
      <dgm:spPr/>
      <dgm:t>
        <a:bodyPr/>
        <a:lstStyle/>
        <a:p>
          <a:endParaRPr lang="en-US"/>
        </a:p>
      </dgm:t>
    </dgm:pt>
    <dgm:pt modelId="{4F6E35F7-3B36-4589-9347-3402087CB7B5}" type="sibTrans" cxnId="{B497D373-785B-4371-ADCF-60066E2EEF69}">
      <dgm:prSet/>
      <dgm:spPr/>
      <dgm:t>
        <a:bodyPr/>
        <a:lstStyle/>
        <a:p>
          <a:endParaRPr lang="en-US"/>
        </a:p>
      </dgm:t>
    </dgm:pt>
    <dgm:pt modelId="{424EF410-0D6D-4CAB-A09F-259FF6E93C90}">
      <dgm:prSet phldrT="[Text]"/>
      <dgm:spPr/>
      <dgm:t>
        <a:bodyPr/>
        <a:lstStyle/>
        <a:p>
          <a:r>
            <a:rPr lang="en-US" dirty="0"/>
            <a:t>After you pass the test, you can work on learning more and developing your career</a:t>
          </a:r>
        </a:p>
      </dgm:t>
    </dgm:pt>
    <dgm:pt modelId="{3B90BACB-D786-4972-BC60-54EED162A3DB}" type="parTrans" cxnId="{83100D7F-FAC8-4AD1-A07F-7C51F5EAF413}">
      <dgm:prSet/>
      <dgm:spPr/>
      <dgm:t>
        <a:bodyPr/>
        <a:lstStyle/>
        <a:p>
          <a:endParaRPr lang="en-US"/>
        </a:p>
      </dgm:t>
    </dgm:pt>
    <dgm:pt modelId="{D88EE2D5-3A0C-4636-BAF4-9A7BE70ED44B}" type="sibTrans" cxnId="{83100D7F-FAC8-4AD1-A07F-7C51F5EAF413}">
      <dgm:prSet/>
      <dgm:spPr/>
      <dgm:t>
        <a:bodyPr/>
        <a:lstStyle/>
        <a:p>
          <a:endParaRPr lang="en-US"/>
        </a:p>
      </dgm:t>
    </dgm:pt>
    <dgm:pt modelId="{732E8814-6700-4088-9D4F-79D6EBFE85C8}">
      <dgm:prSet phldrT="[Text]" custT="1"/>
      <dgm:spPr/>
      <dgm:t>
        <a:bodyPr/>
        <a:lstStyle/>
        <a:p>
          <a:r>
            <a:rPr lang="en-US" sz="2400" b="1" dirty="0"/>
            <a:t>Objective – Pass the Exam!</a:t>
          </a:r>
        </a:p>
      </dgm:t>
    </dgm:pt>
    <dgm:pt modelId="{8B9DA1FF-4074-44DF-85F3-C77545F2A4AE}" type="parTrans" cxnId="{CEFAF6A1-4164-4CCB-8FAF-CE5C4AF82038}">
      <dgm:prSet/>
      <dgm:spPr/>
      <dgm:t>
        <a:bodyPr/>
        <a:lstStyle/>
        <a:p>
          <a:endParaRPr lang="en-US"/>
        </a:p>
      </dgm:t>
    </dgm:pt>
    <dgm:pt modelId="{CB4D2896-806E-4DEA-B7E5-B619E601BFA8}" type="sibTrans" cxnId="{CEFAF6A1-4164-4CCB-8FAF-CE5C4AF82038}">
      <dgm:prSet/>
      <dgm:spPr/>
      <dgm:t>
        <a:bodyPr/>
        <a:lstStyle/>
        <a:p>
          <a:endParaRPr lang="en-US"/>
        </a:p>
      </dgm:t>
    </dgm:pt>
    <dgm:pt modelId="{F19C5227-60FB-4070-8A1B-9FFED758FFC3}">
      <dgm:prSet phldrT="[Text]" custT="1"/>
      <dgm:spPr/>
      <dgm:t>
        <a:bodyPr/>
        <a:lstStyle/>
        <a:p>
          <a:r>
            <a:rPr lang="en-US" sz="2400" dirty="0"/>
            <a:t>Don’t let your mind wander; You are on a mission to learn FAST!</a:t>
          </a:r>
        </a:p>
      </dgm:t>
    </dgm:pt>
    <dgm:pt modelId="{1F9B5B3C-CF76-4BA7-B832-778EE1446896}" type="parTrans" cxnId="{2AA95DB5-949B-4B91-954D-DCC7A9D004A9}">
      <dgm:prSet/>
      <dgm:spPr/>
      <dgm:t>
        <a:bodyPr/>
        <a:lstStyle/>
        <a:p>
          <a:endParaRPr lang="en-US"/>
        </a:p>
      </dgm:t>
    </dgm:pt>
    <dgm:pt modelId="{30518D84-5DC1-424B-8C53-F5208825021D}" type="sibTrans" cxnId="{2AA95DB5-949B-4B91-954D-DCC7A9D004A9}">
      <dgm:prSet/>
      <dgm:spPr/>
      <dgm:t>
        <a:bodyPr/>
        <a:lstStyle/>
        <a:p>
          <a:endParaRPr lang="en-US"/>
        </a:p>
      </dgm:t>
    </dgm:pt>
    <dgm:pt modelId="{D62BA736-8055-48B7-9AEE-1C38EEFD8D99}" type="pres">
      <dgm:prSet presAssocID="{C1E66B2B-0469-4ADF-B8EE-9B52D1FC1C7A}" presName="Name0" presStyleCnt="0">
        <dgm:presLayoutVars>
          <dgm:chMax/>
          <dgm:chPref/>
          <dgm:dir/>
        </dgm:presLayoutVars>
      </dgm:prSet>
      <dgm:spPr/>
    </dgm:pt>
    <dgm:pt modelId="{5E6BBCDD-99C4-43A8-BA64-A56493F3455D}" type="pres">
      <dgm:prSet presAssocID="{1D491E77-FA7E-4607-9D49-B7EFA02976DB}" presName="parenttextcomposite" presStyleCnt="0"/>
      <dgm:spPr/>
    </dgm:pt>
    <dgm:pt modelId="{537C5C5C-27BB-4312-8A19-25E7DD9F1A62}" type="pres">
      <dgm:prSet presAssocID="{1D491E77-FA7E-4607-9D49-B7EFA02976DB}" presName="parenttext" presStyleLbl="revTx" presStyleIdx="0" presStyleCnt="4">
        <dgm:presLayoutVars>
          <dgm:chMax/>
          <dgm:chPref val="2"/>
          <dgm:bulletEnabled val="1"/>
        </dgm:presLayoutVars>
      </dgm:prSet>
      <dgm:spPr/>
    </dgm:pt>
    <dgm:pt modelId="{E9AFA4A7-88B6-4239-9A6B-0B1261BA78A2}" type="pres">
      <dgm:prSet presAssocID="{1D491E77-FA7E-4607-9D49-B7EFA02976DB}" presName="composite" presStyleCnt="0"/>
      <dgm:spPr/>
    </dgm:pt>
    <dgm:pt modelId="{85CEC161-112B-4CD9-BE2D-B800BE6F9038}" type="pres">
      <dgm:prSet presAssocID="{1D491E77-FA7E-4607-9D49-B7EFA02976DB}" presName="chevron1" presStyleLbl="alignNode1" presStyleIdx="0" presStyleCnt="28"/>
      <dgm:spPr/>
    </dgm:pt>
    <dgm:pt modelId="{4E4C55E2-1E3C-4A39-8B1E-B93E9CCFB6E4}" type="pres">
      <dgm:prSet presAssocID="{1D491E77-FA7E-4607-9D49-B7EFA02976DB}" presName="chevron2" presStyleLbl="alignNode1" presStyleIdx="1" presStyleCnt="28"/>
      <dgm:spPr/>
    </dgm:pt>
    <dgm:pt modelId="{1DC0FA92-24F1-416E-BEC8-2F209C65A5BB}" type="pres">
      <dgm:prSet presAssocID="{1D491E77-FA7E-4607-9D49-B7EFA02976DB}" presName="chevron3" presStyleLbl="alignNode1" presStyleIdx="2" presStyleCnt="28"/>
      <dgm:spPr/>
    </dgm:pt>
    <dgm:pt modelId="{E8824CA5-4241-4D0C-94FE-2C33A7BAFD19}" type="pres">
      <dgm:prSet presAssocID="{1D491E77-FA7E-4607-9D49-B7EFA02976DB}" presName="chevron4" presStyleLbl="alignNode1" presStyleIdx="3" presStyleCnt="28"/>
      <dgm:spPr/>
    </dgm:pt>
    <dgm:pt modelId="{3F5D18AE-98F0-4802-A2C0-CAC4475A9A66}" type="pres">
      <dgm:prSet presAssocID="{1D491E77-FA7E-4607-9D49-B7EFA02976DB}" presName="chevron5" presStyleLbl="alignNode1" presStyleIdx="4" presStyleCnt="28"/>
      <dgm:spPr/>
    </dgm:pt>
    <dgm:pt modelId="{87A0C9B4-2717-4739-A556-BE89D380298C}" type="pres">
      <dgm:prSet presAssocID="{1D491E77-FA7E-4607-9D49-B7EFA02976DB}" presName="chevron6" presStyleLbl="alignNode1" presStyleIdx="5" presStyleCnt="28"/>
      <dgm:spPr/>
    </dgm:pt>
    <dgm:pt modelId="{48C04F5B-F05F-4623-8534-324141AD2F23}" type="pres">
      <dgm:prSet presAssocID="{1D491E77-FA7E-4607-9D49-B7EFA02976DB}" presName="chevron7" presStyleLbl="alignNode1" presStyleIdx="6" presStyleCnt="28"/>
      <dgm:spPr/>
    </dgm:pt>
    <dgm:pt modelId="{8BC7CC22-1276-4B72-AF5D-7863C6152902}" type="pres">
      <dgm:prSet presAssocID="{1D491E77-FA7E-4607-9D49-B7EFA02976DB}" presName="childtext" presStyleLbl="solidFgAcc1" presStyleIdx="0" presStyleCnt="4">
        <dgm:presLayoutVars>
          <dgm:chMax/>
          <dgm:chPref val="0"/>
          <dgm:bulletEnabled val="1"/>
        </dgm:presLayoutVars>
      </dgm:prSet>
      <dgm:spPr/>
    </dgm:pt>
    <dgm:pt modelId="{71586CC5-07FF-4CD1-BFA9-37F5D0DCAF05}" type="pres">
      <dgm:prSet presAssocID="{A620F812-EEA4-409A-A818-BDB74E99D4DB}" presName="sibTrans" presStyleCnt="0"/>
      <dgm:spPr/>
    </dgm:pt>
    <dgm:pt modelId="{33A5DACF-EB22-4DCB-B70B-4F565AFCF93E}" type="pres">
      <dgm:prSet presAssocID="{8AC4CBA8-E2CD-47D6-B027-D730DEDEE821}" presName="parenttextcomposite" presStyleCnt="0"/>
      <dgm:spPr/>
    </dgm:pt>
    <dgm:pt modelId="{9722DE8D-AF8E-48CB-BCFE-4B949D8CFB9B}" type="pres">
      <dgm:prSet presAssocID="{8AC4CBA8-E2CD-47D6-B027-D730DEDEE821}" presName="parenttext" presStyleLbl="revTx" presStyleIdx="1" presStyleCnt="4">
        <dgm:presLayoutVars>
          <dgm:chMax/>
          <dgm:chPref val="2"/>
          <dgm:bulletEnabled val="1"/>
        </dgm:presLayoutVars>
      </dgm:prSet>
      <dgm:spPr/>
    </dgm:pt>
    <dgm:pt modelId="{15F95FC2-8F17-47C9-935E-3FE2182BA46F}" type="pres">
      <dgm:prSet presAssocID="{8AC4CBA8-E2CD-47D6-B027-D730DEDEE821}" presName="composite" presStyleCnt="0"/>
      <dgm:spPr/>
    </dgm:pt>
    <dgm:pt modelId="{CCDC95B0-206D-4A5C-8336-4AB3EB6ED06C}" type="pres">
      <dgm:prSet presAssocID="{8AC4CBA8-E2CD-47D6-B027-D730DEDEE821}" presName="chevron1" presStyleLbl="alignNode1" presStyleIdx="7" presStyleCnt="28"/>
      <dgm:spPr/>
    </dgm:pt>
    <dgm:pt modelId="{4C38F071-683F-44DE-A835-C50D11088D7D}" type="pres">
      <dgm:prSet presAssocID="{8AC4CBA8-E2CD-47D6-B027-D730DEDEE821}" presName="chevron2" presStyleLbl="alignNode1" presStyleIdx="8" presStyleCnt="28"/>
      <dgm:spPr/>
    </dgm:pt>
    <dgm:pt modelId="{5BBA42FF-F4B6-4FC2-86B6-EFC2F086D1BE}" type="pres">
      <dgm:prSet presAssocID="{8AC4CBA8-E2CD-47D6-B027-D730DEDEE821}" presName="chevron3" presStyleLbl="alignNode1" presStyleIdx="9" presStyleCnt="28"/>
      <dgm:spPr/>
    </dgm:pt>
    <dgm:pt modelId="{9543A743-7FF4-450B-8E6E-B4E1EF929D2B}" type="pres">
      <dgm:prSet presAssocID="{8AC4CBA8-E2CD-47D6-B027-D730DEDEE821}" presName="chevron4" presStyleLbl="alignNode1" presStyleIdx="10" presStyleCnt="28"/>
      <dgm:spPr/>
    </dgm:pt>
    <dgm:pt modelId="{1759E5F4-204D-4A17-B0E7-445210005D14}" type="pres">
      <dgm:prSet presAssocID="{8AC4CBA8-E2CD-47D6-B027-D730DEDEE821}" presName="chevron5" presStyleLbl="alignNode1" presStyleIdx="11" presStyleCnt="28"/>
      <dgm:spPr/>
    </dgm:pt>
    <dgm:pt modelId="{B0D2D155-8B61-4099-9F77-1278418DC8EB}" type="pres">
      <dgm:prSet presAssocID="{8AC4CBA8-E2CD-47D6-B027-D730DEDEE821}" presName="chevron6" presStyleLbl="alignNode1" presStyleIdx="12" presStyleCnt="28"/>
      <dgm:spPr/>
    </dgm:pt>
    <dgm:pt modelId="{C9BACA11-FBD8-4580-BC14-313A0075ECE0}" type="pres">
      <dgm:prSet presAssocID="{8AC4CBA8-E2CD-47D6-B027-D730DEDEE821}" presName="chevron7" presStyleLbl="alignNode1" presStyleIdx="13" presStyleCnt="28"/>
      <dgm:spPr/>
    </dgm:pt>
    <dgm:pt modelId="{538DE373-4C16-43BA-8630-85A0426EFAB9}" type="pres">
      <dgm:prSet presAssocID="{8AC4CBA8-E2CD-47D6-B027-D730DEDEE821}" presName="childtext" presStyleLbl="solidFgAcc1" presStyleIdx="1" presStyleCnt="4">
        <dgm:presLayoutVars>
          <dgm:chMax/>
          <dgm:chPref val="0"/>
          <dgm:bulletEnabled val="1"/>
        </dgm:presLayoutVars>
      </dgm:prSet>
      <dgm:spPr/>
    </dgm:pt>
    <dgm:pt modelId="{C7E779AA-0437-4DDA-B6BD-BD62CC3CC875}" type="pres">
      <dgm:prSet presAssocID="{37DA1E38-AF83-411A-A978-A88E0A169C77}" presName="sibTrans" presStyleCnt="0"/>
      <dgm:spPr/>
    </dgm:pt>
    <dgm:pt modelId="{EFE30786-5A23-4723-A46F-F9B3E0287054}" type="pres">
      <dgm:prSet presAssocID="{3D578F43-43FF-4D19-B740-F6A581E0C8BE}" presName="parenttextcomposite" presStyleCnt="0"/>
      <dgm:spPr/>
    </dgm:pt>
    <dgm:pt modelId="{33546F62-5B4D-463E-A629-8D7CB5443E0A}" type="pres">
      <dgm:prSet presAssocID="{3D578F43-43FF-4D19-B740-F6A581E0C8BE}" presName="parenttext" presStyleLbl="revTx" presStyleIdx="2" presStyleCnt="4">
        <dgm:presLayoutVars>
          <dgm:chMax/>
          <dgm:chPref val="2"/>
          <dgm:bulletEnabled val="1"/>
        </dgm:presLayoutVars>
      </dgm:prSet>
      <dgm:spPr/>
    </dgm:pt>
    <dgm:pt modelId="{0A71C340-640E-4052-856F-42BD7A95EF1A}" type="pres">
      <dgm:prSet presAssocID="{3D578F43-43FF-4D19-B740-F6A581E0C8BE}" presName="composite" presStyleCnt="0"/>
      <dgm:spPr/>
    </dgm:pt>
    <dgm:pt modelId="{0429CF0C-436E-4B08-9AAE-0B6DC525767F}" type="pres">
      <dgm:prSet presAssocID="{3D578F43-43FF-4D19-B740-F6A581E0C8BE}" presName="chevron1" presStyleLbl="alignNode1" presStyleIdx="14" presStyleCnt="28"/>
      <dgm:spPr/>
    </dgm:pt>
    <dgm:pt modelId="{E146A7FC-A51E-4B6C-86BD-5A26735B215D}" type="pres">
      <dgm:prSet presAssocID="{3D578F43-43FF-4D19-B740-F6A581E0C8BE}" presName="chevron2" presStyleLbl="alignNode1" presStyleIdx="15" presStyleCnt="28"/>
      <dgm:spPr/>
    </dgm:pt>
    <dgm:pt modelId="{E8101A80-B9DF-4179-B688-E50E5B58A390}" type="pres">
      <dgm:prSet presAssocID="{3D578F43-43FF-4D19-B740-F6A581E0C8BE}" presName="chevron3" presStyleLbl="alignNode1" presStyleIdx="16" presStyleCnt="28"/>
      <dgm:spPr/>
    </dgm:pt>
    <dgm:pt modelId="{EEA59DE8-62E1-4EFF-BC01-ED85D5DB50DC}" type="pres">
      <dgm:prSet presAssocID="{3D578F43-43FF-4D19-B740-F6A581E0C8BE}" presName="chevron4" presStyleLbl="alignNode1" presStyleIdx="17" presStyleCnt="28"/>
      <dgm:spPr/>
    </dgm:pt>
    <dgm:pt modelId="{81197D27-422E-4928-AC01-1C9A400C1613}" type="pres">
      <dgm:prSet presAssocID="{3D578F43-43FF-4D19-B740-F6A581E0C8BE}" presName="chevron5" presStyleLbl="alignNode1" presStyleIdx="18" presStyleCnt="28"/>
      <dgm:spPr/>
    </dgm:pt>
    <dgm:pt modelId="{5C0977BD-C1B3-464B-A9FB-0F547B90C9A4}" type="pres">
      <dgm:prSet presAssocID="{3D578F43-43FF-4D19-B740-F6A581E0C8BE}" presName="chevron6" presStyleLbl="alignNode1" presStyleIdx="19" presStyleCnt="28"/>
      <dgm:spPr/>
    </dgm:pt>
    <dgm:pt modelId="{704ED82B-3A30-4462-BB06-88779C06DE10}" type="pres">
      <dgm:prSet presAssocID="{3D578F43-43FF-4D19-B740-F6A581E0C8BE}" presName="chevron7" presStyleLbl="alignNode1" presStyleIdx="20" presStyleCnt="28"/>
      <dgm:spPr/>
    </dgm:pt>
    <dgm:pt modelId="{D91ADDC0-7DD6-40BD-A435-6119E05C0184}" type="pres">
      <dgm:prSet presAssocID="{3D578F43-43FF-4D19-B740-F6A581E0C8BE}" presName="childtext" presStyleLbl="solidFgAcc1" presStyleIdx="2" presStyleCnt="4">
        <dgm:presLayoutVars>
          <dgm:chMax/>
          <dgm:chPref val="0"/>
          <dgm:bulletEnabled val="1"/>
        </dgm:presLayoutVars>
      </dgm:prSet>
      <dgm:spPr/>
    </dgm:pt>
    <dgm:pt modelId="{F92F676B-245D-47A4-A272-41C44CA8F3D8}" type="pres">
      <dgm:prSet presAssocID="{4F6E35F7-3B36-4589-9347-3402087CB7B5}" presName="sibTrans" presStyleCnt="0"/>
      <dgm:spPr/>
    </dgm:pt>
    <dgm:pt modelId="{4A7AF770-CE21-4761-BBA7-2EB1F597C5B3}" type="pres">
      <dgm:prSet presAssocID="{732E8814-6700-4088-9D4F-79D6EBFE85C8}" presName="parenttextcomposite" presStyleCnt="0"/>
      <dgm:spPr/>
    </dgm:pt>
    <dgm:pt modelId="{F4F5E702-F8AF-4476-A9BE-16E6B315C8D3}" type="pres">
      <dgm:prSet presAssocID="{732E8814-6700-4088-9D4F-79D6EBFE85C8}" presName="parenttext" presStyleLbl="revTx" presStyleIdx="3" presStyleCnt="4">
        <dgm:presLayoutVars>
          <dgm:chMax/>
          <dgm:chPref val="2"/>
          <dgm:bulletEnabled val="1"/>
        </dgm:presLayoutVars>
      </dgm:prSet>
      <dgm:spPr/>
    </dgm:pt>
    <dgm:pt modelId="{044FBE1B-4042-4B74-A295-BE8751F9C6AF}" type="pres">
      <dgm:prSet presAssocID="{732E8814-6700-4088-9D4F-79D6EBFE85C8}" presName="composite" presStyleCnt="0"/>
      <dgm:spPr/>
    </dgm:pt>
    <dgm:pt modelId="{847370B5-C8A8-4175-BFBC-900745DC9F55}" type="pres">
      <dgm:prSet presAssocID="{732E8814-6700-4088-9D4F-79D6EBFE85C8}" presName="chevron1" presStyleLbl="alignNode1" presStyleIdx="21" presStyleCnt="28"/>
      <dgm:spPr/>
    </dgm:pt>
    <dgm:pt modelId="{BB4FF437-077E-435A-B4EB-74479F49352A}" type="pres">
      <dgm:prSet presAssocID="{732E8814-6700-4088-9D4F-79D6EBFE85C8}" presName="chevron2" presStyleLbl="alignNode1" presStyleIdx="22" presStyleCnt="28"/>
      <dgm:spPr/>
    </dgm:pt>
    <dgm:pt modelId="{91506A7C-0125-4D40-8134-3F5BCEF44072}" type="pres">
      <dgm:prSet presAssocID="{732E8814-6700-4088-9D4F-79D6EBFE85C8}" presName="chevron3" presStyleLbl="alignNode1" presStyleIdx="23" presStyleCnt="28"/>
      <dgm:spPr/>
    </dgm:pt>
    <dgm:pt modelId="{459EAB88-F255-4BDE-AA3F-10155F959255}" type="pres">
      <dgm:prSet presAssocID="{732E8814-6700-4088-9D4F-79D6EBFE85C8}" presName="chevron4" presStyleLbl="alignNode1" presStyleIdx="24" presStyleCnt="28"/>
      <dgm:spPr/>
    </dgm:pt>
    <dgm:pt modelId="{5FAEC293-28B9-4F39-BB7E-A69C5BACE444}" type="pres">
      <dgm:prSet presAssocID="{732E8814-6700-4088-9D4F-79D6EBFE85C8}" presName="chevron5" presStyleLbl="alignNode1" presStyleIdx="25" presStyleCnt="28"/>
      <dgm:spPr/>
    </dgm:pt>
    <dgm:pt modelId="{8EADE5D5-3BD7-4189-BCB0-C41B7B458231}" type="pres">
      <dgm:prSet presAssocID="{732E8814-6700-4088-9D4F-79D6EBFE85C8}" presName="chevron6" presStyleLbl="alignNode1" presStyleIdx="26" presStyleCnt="28"/>
      <dgm:spPr/>
    </dgm:pt>
    <dgm:pt modelId="{2A0170BA-0FE0-470F-9347-114A5FDA8CED}" type="pres">
      <dgm:prSet presAssocID="{732E8814-6700-4088-9D4F-79D6EBFE85C8}" presName="chevron7" presStyleLbl="alignNode1" presStyleIdx="27" presStyleCnt="28"/>
      <dgm:spPr/>
    </dgm:pt>
    <dgm:pt modelId="{D9A8A92A-21B6-4EEF-9E0D-938E2818B0AB}" type="pres">
      <dgm:prSet presAssocID="{732E8814-6700-4088-9D4F-79D6EBFE85C8}" presName="childtext" presStyleLbl="solidFgAcc1" presStyleIdx="3" presStyleCnt="4">
        <dgm:presLayoutVars>
          <dgm:chMax/>
          <dgm:chPref val="0"/>
          <dgm:bulletEnabled val="1"/>
        </dgm:presLayoutVars>
      </dgm:prSet>
      <dgm:spPr/>
    </dgm:pt>
  </dgm:ptLst>
  <dgm:cxnLst>
    <dgm:cxn modelId="{DCE03E08-3DA1-4D4D-8139-DBE9662BC2F1}" type="presOf" srcId="{424EF410-0D6D-4CAB-A09F-259FF6E93C90}" destId="{D9A8A92A-21B6-4EEF-9E0D-938E2818B0AB}" srcOrd="0" destOrd="0" presId="urn:microsoft.com/office/officeart/2008/layout/VerticalAccentList"/>
    <dgm:cxn modelId="{333C9320-6649-425C-B542-C30822266669}" type="presOf" srcId="{1D491E77-FA7E-4607-9D49-B7EFA02976DB}" destId="{537C5C5C-27BB-4312-8A19-25E7DD9F1A62}" srcOrd="0" destOrd="0" presId="urn:microsoft.com/office/officeart/2008/layout/VerticalAccentList"/>
    <dgm:cxn modelId="{E1B48328-774B-4E15-AECB-07653BD8AD87}" srcId="{C1E66B2B-0469-4ADF-B8EE-9B52D1FC1C7A}" destId="{1D491E77-FA7E-4607-9D49-B7EFA02976DB}" srcOrd="0" destOrd="0" parTransId="{D545B7AD-FFA0-4148-BC74-FB3E691A2E09}" sibTransId="{A620F812-EEA4-409A-A818-BDB74E99D4DB}"/>
    <dgm:cxn modelId="{A50E8C32-71E9-41B1-9074-6904EC693C2F}" type="presOf" srcId="{CEB37AC2-AECD-4997-B05E-7FF31CAEC308}" destId="{538DE373-4C16-43BA-8630-85A0426EFAB9}" srcOrd="0" destOrd="0" presId="urn:microsoft.com/office/officeart/2008/layout/VerticalAccentList"/>
    <dgm:cxn modelId="{F2AAE033-E06D-4B28-804A-FCA192BD00A7}" type="presOf" srcId="{F19C5227-60FB-4070-8A1B-9FFED758FFC3}" destId="{D91ADDC0-7DD6-40BD-A435-6119E05C0184}" srcOrd="0" destOrd="0" presId="urn:microsoft.com/office/officeart/2008/layout/VerticalAccentList"/>
    <dgm:cxn modelId="{A1E55F37-01DE-403D-B2E6-C9687A462391}" type="presOf" srcId="{8AC4CBA8-E2CD-47D6-B027-D730DEDEE821}" destId="{9722DE8D-AF8E-48CB-BCFE-4B949D8CFB9B}" srcOrd="0" destOrd="0" presId="urn:microsoft.com/office/officeart/2008/layout/VerticalAccentList"/>
    <dgm:cxn modelId="{86706467-6230-4F70-8C02-F9CBFF6B4184}" type="presOf" srcId="{732E8814-6700-4088-9D4F-79D6EBFE85C8}" destId="{F4F5E702-F8AF-4476-A9BE-16E6B315C8D3}" srcOrd="0" destOrd="0" presId="urn:microsoft.com/office/officeart/2008/layout/VerticalAccentList"/>
    <dgm:cxn modelId="{35050068-B2A7-49CC-9449-208DB850ACBF}" srcId="{1D491E77-FA7E-4607-9D49-B7EFA02976DB}" destId="{E5B1F756-9FCC-4BB4-BECC-34CE4005FF03}" srcOrd="0" destOrd="0" parTransId="{3611B761-3252-4ABE-92E9-3707386656C6}" sibTransId="{0E5956E5-84DF-4328-B34F-BF4AF6BF68EB}"/>
    <dgm:cxn modelId="{E45BB270-A3DC-4494-B9B8-27362430BE8E}" srcId="{C1E66B2B-0469-4ADF-B8EE-9B52D1FC1C7A}" destId="{8AC4CBA8-E2CD-47D6-B027-D730DEDEE821}" srcOrd="1" destOrd="0" parTransId="{AA41EB38-FA59-47E0-BFC6-CEB0E8F922CA}" sibTransId="{37DA1E38-AF83-411A-A978-A88E0A169C77}"/>
    <dgm:cxn modelId="{B497D373-785B-4371-ADCF-60066E2EEF69}" srcId="{C1E66B2B-0469-4ADF-B8EE-9B52D1FC1C7A}" destId="{3D578F43-43FF-4D19-B740-F6A581E0C8BE}" srcOrd="2" destOrd="0" parTransId="{B1DF630F-547B-4EED-AA02-BE2637267599}" sibTransId="{4F6E35F7-3B36-4589-9347-3402087CB7B5}"/>
    <dgm:cxn modelId="{83100D7F-FAC8-4AD1-A07F-7C51F5EAF413}" srcId="{732E8814-6700-4088-9D4F-79D6EBFE85C8}" destId="{424EF410-0D6D-4CAB-A09F-259FF6E93C90}" srcOrd="0" destOrd="0" parTransId="{3B90BACB-D786-4972-BC60-54EED162A3DB}" sibTransId="{D88EE2D5-3A0C-4636-BAF4-9A7BE70ED44B}"/>
    <dgm:cxn modelId="{CEFAF6A1-4164-4CCB-8FAF-CE5C4AF82038}" srcId="{C1E66B2B-0469-4ADF-B8EE-9B52D1FC1C7A}" destId="{732E8814-6700-4088-9D4F-79D6EBFE85C8}" srcOrd="3" destOrd="0" parTransId="{8B9DA1FF-4074-44DF-85F3-C77545F2A4AE}" sibTransId="{CB4D2896-806E-4DEA-B7E5-B619E601BFA8}"/>
    <dgm:cxn modelId="{9F7F76AE-9F17-4F3A-9747-4FE13C5AABEE}" srcId="{8AC4CBA8-E2CD-47D6-B027-D730DEDEE821}" destId="{CEB37AC2-AECD-4997-B05E-7FF31CAEC308}" srcOrd="0" destOrd="0" parTransId="{BBAA8A35-47B6-4E34-94BC-0A135961C797}" sibTransId="{446FEE1D-84E6-4E9C-A86D-042CE49606A4}"/>
    <dgm:cxn modelId="{2AA95DB5-949B-4B91-954D-DCC7A9D004A9}" srcId="{3D578F43-43FF-4D19-B740-F6A581E0C8BE}" destId="{F19C5227-60FB-4070-8A1B-9FFED758FFC3}" srcOrd="0" destOrd="0" parTransId="{1F9B5B3C-CF76-4BA7-B832-778EE1446896}" sibTransId="{30518D84-5DC1-424B-8C53-F5208825021D}"/>
    <dgm:cxn modelId="{5E18C8BC-07E8-4368-B43B-562C914FA7E9}" type="presOf" srcId="{3D578F43-43FF-4D19-B740-F6A581E0C8BE}" destId="{33546F62-5B4D-463E-A629-8D7CB5443E0A}" srcOrd="0" destOrd="0" presId="urn:microsoft.com/office/officeart/2008/layout/VerticalAccentList"/>
    <dgm:cxn modelId="{E77E87CF-2F10-4E3D-88D1-2C95515198CD}" type="presOf" srcId="{C1E66B2B-0469-4ADF-B8EE-9B52D1FC1C7A}" destId="{D62BA736-8055-48B7-9AEE-1C38EEFD8D99}" srcOrd="0" destOrd="0" presId="urn:microsoft.com/office/officeart/2008/layout/VerticalAccentList"/>
    <dgm:cxn modelId="{F2590FDB-36FD-4B30-A03C-DCC54BCC9161}" type="presOf" srcId="{E5B1F756-9FCC-4BB4-BECC-34CE4005FF03}" destId="{8BC7CC22-1276-4B72-AF5D-7863C6152902}" srcOrd="0" destOrd="0" presId="urn:microsoft.com/office/officeart/2008/layout/VerticalAccentList"/>
    <dgm:cxn modelId="{C67CDB29-7F0B-486E-A71A-B08FF007E4CC}" type="presParOf" srcId="{D62BA736-8055-48B7-9AEE-1C38EEFD8D99}" destId="{5E6BBCDD-99C4-43A8-BA64-A56493F3455D}" srcOrd="0" destOrd="0" presId="urn:microsoft.com/office/officeart/2008/layout/VerticalAccentList"/>
    <dgm:cxn modelId="{73656715-FD4C-4FEE-AF90-E51BC538017C}" type="presParOf" srcId="{5E6BBCDD-99C4-43A8-BA64-A56493F3455D}" destId="{537C5C5C-27BB-4312-8A19-25E7DD9F1A62}" srcOrd="0" destOrd="0" presId="urn:microsoft.com/office/officeart/2008/layout/VerticalAccentList"/>
    <dgm:cxn modelId="{524B3E9C-8F6B-4244-832A-E8EDF95C3EA0}" type="presParOf" srcId="{D62BA736-8055-48B7-9AEE-1C38EEFD8D99}" destId="{E9AFA4A7-88B6-4239-9A6B-0B1261BA78A2}" srcOrd="1" destOrd="0" presId="urn:microsoft.com/office/officeart/2008/layout/VerticalAccentList"/>
    <dgm:cxn modelId="{7A18BCDE-8756-48CE-B2F6-9BE38718A76A}" type="presParOf" srcId="{E9AFA4A7-88B6-4239-9A6B-0B1261BA78A2}" destId="{85CEC161-112B-4CD9-BE2D-B800BE6F9038}" srcOrd="0" destOrd="0" presId="urn:microsoft.com/office/officeart/2008/layout/VerticalAccentList"/>
    <dgm:cxn modelId="{4F6573DA-0C8C-4CA6-9E05-4AF10CF2829F}" type="presParOf" srcId="{E9AFA4A7-88B6-4239-9A6B-0B1261BA78A2}" destId="{4E4C55E2-1E3C-4A39-8B1E-B93E9CCFB6E4}" srcOrd="1" destOrd="0" presId="urn:microsoft.com/office/officeart/2008/layout/VerticalAccentList"/>
    <dgm:cxn modelId="{4F6A47C5-2A52-40ED-95E6-272FB5834993}" type="presParOf" srcId="{E9AFA4A7-88B6-4239-9A6B-0B1261BA78A2}" destId="{1DC0FA92-24F1-416E-BEC8-2F209C65A5BB}" srcOrd="2" destOrd="0" presId="urn:microsoft.com/office/officeart/2008/layout/VerticalAccentList"/>
    <dgm:cxn modelId="{C869280D-681D-4640-8AF6-4CAAE6BF179F}" type="presParOf" srcId="{E9AFA4A7-88B6-4239-9A6B-0B1261BA78A2}" destId="{E8824CA5-4241-4D0C-94FE-2C33A7BAFD19}" srcOrd="3" destOrd="0" presId="urn:microsoft.com/office/officeart/2008/layout/VerticalAccentList"/>
    <dgm:cxn modelId="{7DDFA533-244D-4197-99B8-5CA7EF2C4D04}" type="presParOf" srcId="{E9AFA4A7-88B6-4239-9A6B-0B1261BA78A2}" destId="{3F5D18AE-98F0-4802-A2C0-CAC4475A9A66}" srcOrd="4" destOrd="0" presId="urn:microsoft.com/office/officeart/2008/layout/VerticalAccentList"/>
    <dgm:cxn modelId="{CA63E9D1-A3F3-49CE-A007-A74F6D0E71CC}" type="presParOf" srcId="{E9AFA4A7-88B6-4239-9A6B-0B1261BA78A2}" destId="{87A0C9B4-2717-4739-A556-BE89D380298C}" srcOrd="5" destOrd="0" presId="urn:microsoft.com/office/officeart/2008/layout/VerticalAccentList"/>
    <dgm:cxn modelId="{69E8596E-F5A9-4F71-ACA8-62F1FDE5A6D0}" type="presParOf" srcId="{E9AFA4A7-88B6-4239-9A6B-0B1261BA78A2}" destId="{48C04F5B-F05F-4623-8534-324141AD2F23}" srcOrd="6" destOrd="0" presId="urn:microsoft.com/office/officeart/2008/layout/VerticalAccentList"/>
    <dgm:cxn modelId="{B2B850E5-68BC-4EC0-AFE0-A4B26E66FB1D}" type="presParOf" srcId="{E9AFA4A7-88B6-4239-9A6B-0B1261BA78A2}" destId="{8BC7CC22-1276-4B72-AF5D-7863C6152902}" srcOrd="7" destOrd="0" presId="urn:microsoft.com/office/officeart/2008/layout/VerticalAccentList"/>
    <dgm:cxn modelId="{2215F624-172A-45D1-94EA-40208BEF5007}" type="presParOf" srcId="{D62BA736-8055-48B7-9AEE-1C38EEFD8D99}" destId="{71586CC5-07FF-4CD1-BFA9-37F5D0DCAF05}" srcOrd="2" destOrd="0" presId="urn:microsoft.com/office/officeart/2008/layout/VerticalAccentList"/>
    <dgm:cxn modelId="{232E4CBF-3F63-4E92-A8D7-4096813E4D4D}" type="presParOf" srcId="{D62BA736-8055-48B7-9AEE-1C38EEFD8D99}" destId="{33A5DACF-EB22-4DCB-B70B-4F565AFCF93E}" srcOrd="3" destOrd="0" presId="urn:microsoft.com/office/officeart/2008/layout/VerticalAccentList"/>
    <dgm:cxn modelId="{211A27CF-96DC-42C8-8E4F-2D819B1C3A7A}" type="presParOf" srcId="{33A5DACF-EB22-4DCB-B70B-4F565AFCF93E}" destId="{9722DE8D-AF8E-48CB-BCFE-4B949D8CFB9B}" srcOrd="0" destOrd="0" presId="urn:microsoft.com/office/officeart/2008/layout/VerticalAccentList"/>
    <dgm:cxn modelId="{CEB9F445-8D5D-46B1-B065-06066D47B63E}" type="presParOf" srcId="{D62BA736-8055-48B7-9AEE-1C38EEFD8D99}" destId="{15F95FC2-8F17-47C9-935E-3FE2182BA46F}" srcOrd="4" destOrd="0" presId="urn:microsoft.com/office/officeart/2008/layout/VerticalAccentList"/>
    <dgm:cxn modelId="{6FA2D4B6-3C10-4B67-8AD2-5CA7D065D38A}" type="presParOf" srcId="{15F95FC2-8F17-47C9-935E-3FE2182BA46F}" destId="{CCDC95B0-206D-4A5C-8336-4AB3EB6ED06C}" srcOrd="0" destOrd="0" presId="urn:microsoft.com/office/officeart/2008/layout/VerticalAccentList"/>
    <dgm:cxn modelId="{75610EA7-F748-4221-9961-952655DC9076}" type="presParOf" srcId="{15F95FC2-8F17-47C9-935E-3FE2182BA46F}" destId="{4C38F071-683F-44DE-A835-C50D11088D7D}" srcOrd="1" destOrd="0" presId="urn:microsoft.com/office/officeart/2008/layout/VerticalAccentList"/>
    <dgm:cxn modelId="{6642619B-5606-4B7A-B4E2-7D7D992A766B}" type="presParOf" srcId="{15F95FC2-8F17-47C9-935E-3FE2182BA46F}" destId="{5BBA42FF-F4B6-4FC2-86B6-EFC2F086D1BE}" srcOrd="2" destOrd="0" presId="urn:microsoft.com/office/officeart/2008/layout/VerticalAccentList"/>
    <dgm:cxn modelId="{DC21226B-67BB-4F9D-93D6-7BFEB74E8ED8}" type="presParOf" srcId="{15F95FC2-8F17-47C9-935E-3FE2182BA46F}" destId="{9543A743-7FF4-450B-8E6E-B4E1EF929D2B}" srcOrd="3" destOrd="0" presId="urn:microsoft.com/office/officeart/2008/layout/VerticalAccentList"/>
    <dgm:cxn modelId="{F8D37D6B-A513-4F3E-8688-6917C96C75FD}" type="presParOf" srcId="{15F95FC2-8F17-47C9-935E-3FE2182BA46F}" destId="{1759E5F4-204D-4A17-B0E7-445210005D14}" srcOrd="4" destOrd="0" presId="urn:microsoft.com/office/officeart/2008/layout/VerticalAccentList"/>
    <dgm:cxn modelId="{FFB34044-2919-4AD6-B58F-993AFD541FAA}" type="presParOf" srcId="{15F95FC2-8F17-47C9-935E-3FE2182BA46F}" destId="{B0D2D155-8B61-4099-9F77-1278418DC8EB}" srcOrd="5" destOrd="0" presId="urn:microsoft.com/office/officeart/2008/layout/VerticalAccentList"/>
    <dgm:cxn modelId="{E2735A5E-6FD6-4826-A03A-1F73FDC43DA9}" type="presParOf" srcId="{15F95FC2-8F17-47C9-935E-3FE2182BA46F}" destId="{C9BACA11-FBD8-4580-BC14-313A0075ECE0}" srcOrd="6" destOrd="0" presId="urn:microsoft.com/office/officeart/2008/layout/VerticalAccentList"/>
    <dgm:cxn modelId="{A035413C-3DC7-40BD-873A-067ABD3C79E1}" type="presParOf" srcId="{15F95FC2-8F17-47C9-935E-3FE2182BA46F}" destId="{538DE373-4C16-43BA-8630-85A0426EFAB9}" srcOrd="7" destOrd="0" presId="urn:microsoft.com/office/officeart/2008/layout/VerticalAccentList"/>
    <dgm:cxn modelId="{090105D1-5E58-4700-B88C-A56FEA41379B}" type="presParOf" srcId="{D62BA736-8055-48B7-9AEE-1C38EEFD8D99}" destId="{C7E779AA-0437-4DDA-B6BD-BD62CC3CC875}" srcOrd="5" destOrd="0" presId="urn:microsoft.com/office/officeart/2008/layout/VerticalAccentList"/>
    <dgm:cxn modelId="{54A5A162-CC62-4873-9752-65ACE733B967}" type="presParOf" srcId="{D62BA736-8055-48B7-9AEE-1C38EEFD8D99}" destId="{EFE30786-5A23-4723-A46F-F9B3E0287054}" srcOrd="6" destOrd="0" presId="urn:microsoft.com/office/officeart/2008/layout/VerticalAccentList"/>
    <dgm:cxn modelId="{F8F42F8E-0EAF-4BD5-8761-C27AA6B97521}" type="presParOf" srcId="{EFE30786-5A23-4723-A46F-F9B3E0287054}" destId="{33546F62-5B4D-463E-A629-8D7CB5443E0A}" srcOrd="0" destOrd="0" presId="urn:microsoft.com/office/officeart/2008/layout/VerticalAccentList"/>
    <dgm:cxn modelId="{63FF4DA8-D99C-4C2F-800F-0FDCFDECE239}" type="presParOf" srcId="{D62BA736-8055-48B7-9AEE-1C38EEFD8D99}" destId="{0A71C340-640E-4052-856F-42BD7A95EF1A}" srcOrd="7" destOrd="0" presId="urn:microsoft.com/office/officeart/2008/layout/VerticalAccentList"/>
    <dgm:cxn modelId="{9AF80497-0704-4608-B91E-EE7CB2F46FA5}" type="presParOf" srcId="{0A71C340-640E-4052-856F-42BD7A95EF1A}" destId="{0429CF0C-436E-4B08-9AAE-0B6DC525767F}" srcOrd="0" destOrd="0" presId="urn:microsoft.com/office/officeart/2008/layout/VerticalAccentList"/>
    <dgm:cxn modelId="{D02AE98F-84CA-4152-8E51-30A399CD59EF}" type="presParOf" srcId="{0A71C340-640E-4052-856F-42BD7A95EF1A}" destId="{E146A7FC-A51E-4B6C-86BD-5A26735B215D}" srcOrd="1" destOrd="0" presId="urn:microsoft.com/office/officeart/2008/layout/VerticalAccentList"/>
    <dgm:cxn modelId="{7188A9C3-CC0C-424F-9F1A-A033A0F669CC}" type="presParOf" srcId="{0A71C340-640E-4052-856F-42BD7A95EF1A}" destId="{E8101A80-B9DF-4179-B688-E50E5B58A390}" srcOrd="2" destOrd="0" presId="urn:microsoft.com/office/officeart/2008/layout/VerticalAccentList"/>
    <dgm:cxn modelId="{D62DDCBF-A4B9-44A1-94ED-0DE83EA3B576}" type="presParOf" srcId="{0A71C340-640E-4052-856F-42BD7A95EF1A}" destId="{EEA59DE8-62E1-4EFF-BC01-ED85D5DB50DC}" srcOrd="3" destOrd="0" presId="urn:microsoft.com/office/officeart/2008/layout/VerticalAccentList"/>
    <dgm:cxn modelId="{916018BF-53D0-4E3F-A065-0A76277C63A9}" type="presParOf" srcId="{0A71C340-640E-4052-856F-42BD7A95EF1A}" destId="{81197D27-422E-4928-AC01-1C9A400C1613}" srcOrd="4" destOrd="0" presId="urn:microsoft.com/office/officeart/2008/layout/VerticalAccentList"/>
    <dgm:cxn modelId="{FBE0817E-3B1A-41C0-AB75-68CBE4694DA4}" type="presParOf" srcId="{0A71C340-640E-4052-856F-42BD7A95EF1A}" destId="{5C0977BD-C1B3-464B-A9FB-0F547B90C9A4}" srcOrd="5" destOrd="0" presId="urn:microsoft.com/office/officeart/2008/layout/VerticalAccentList"/>
    <dgm:cxn modelId="{C12FC0A0-C27D-4D37-97C9-671E384331FB}" type="presParOf" srcId="{0A71C340-640E-4052-856F-42BD7A95EF1A}" destId="{704ED82B-3A30-4462-BB06-88779C06DE10}" srcOrd="6" destOrd="0" presId="urn:microsoft.com/office/officeart/2008/layout/VerticalAccentList"/>
    <dgm:cxn modelId="{81AF7AB0-1E8D-4D3A-ACDB-9E0609BFB0E6}" type="presParOf" srcId="{0A71C340-640E-4052-856F-42BD7A95EF1A}" destId="{D91ADDC0-7DD6-40BD-A435-6119E05C0184}" srcOrd="7" destOrd="0" presId="urn:microsoft.com/office/officeart/2008/layout/VerticalAccentList"/>
    <dgm:cxn modelId="{CE40FD3F-8CCE-4986-BE57-3317D641DA76}" type="presParOf" srcId="{D62BA736-8055-48B7-9AEE-1C38EEFD8D99}" destId="{F92F676B-245D-47A4-A272-41C44CA8F3D8}" srcOrd="8" destOrd="0" presId="urn:microsoft.com/office/officeart/2008/layout/VerticalAccentList"/>
    <dgm:cxn modelId="{FF95763D-23D2-4033-9FFB-2EB8F482177E}" type="presParOf" srcId="{D62BA736-8055-48B7-9AEE-1C38EEFD8D99}" destId="{4A7AF770-CE21-4761-BBA7-2EB1F597C5B3}" srcOrd="9" destOrd="0" presId="urn:microsoft.com/office/officeart/2008/layout/VerticalAccentList"/>
    <dgm:cxn modelId="{9F1A9199-CC1B-49E4-962D-AED212FF6321}" type="presParOf" srcId="{4A7AF770-CE21-4761-BBA7-2EB1F597C5B3}" destId="{F4F5E702-F8AF-4476-A9BE-16E6B315C8D3}" srcOrd="0" destOrd="0" presId="urn:microsoft.com/office/officeart/2008/layout/VerticalAccentList"/>
    <dgm:cxn modelId="{AA6861D3-1AF6-453B-818B-679C01191FB9}" type="presParOf" srcId="{D62BA736-8055-48B7-9AEE-1C38EEFD8D99}" destId="{044FBE1B-4042-4B74-A295-BE8751F9C6AF}" srcOrd="10" destOrd="0" presId="urn:microsoft.com/office/officeart/2008/layout/VerticalAccentList"/>
    <dgm:cxn modelId="{644B0526-329B-4D97-B741-632F0201C9DE}" type="presParOf" srcId="{044FBE1B-4042-4B74-A295-BE8751F9C6AF}" destId="{847370B5-C8A8-4175-BFBC-900745DC9F55}" srcOrd="0" destOrd="0" presId="urn:microsoft.com/office/officeart/2008/layout/VerticalAccentList"/>
    <dgm:cxn modelId="{C348B428-0291-4DBC-A2E4-4991CBF50F4A}" type="presParOf" srcId="{044FBE1B-4042-4B74-A295-BE8751F9C6AF}" destId="{BB4FF437-077E-435A-B4EB-74479F49352A}" srcOrd="1" destOrd="0" presId="urn:microsoft.com/office/officeart/2008/layout/VerticalAccentList"/>
    <dgm:cxn modelId="{32B63A5C-B682-41C4-A18C-8BBA05B2E263}" type="presParOf" srcId="{044FBE1B-4042-4B74-A295-BE8751F9C6AF}" destId="{91506A7C-0125-4D40-8134-3F5BCEF44072}" srcOrd="2" destOrd="0" presId="urn:microsoft.com/office/officeart/2008/layout/VerticalAccentList"/>
    <dgm:cxn modelId="{9BB87C14-25A0-4C5D-86CA-9893731BADE2}" type="presParOf" srcId="{044FBE1B-4042-4B74-A295-BE8751F9C6AF}" destId="{459EAB88-F255-4BDE-AA3F-10155F959255}" srcOrd="3" destOrd="0" presId="urn:microsoft.com/office/officeart/2008/layout/VerticalAccentList"/>
    <dgm:cxn modelId="{18A62DB4-38E5-43C5-AEF7-4548AC687BB1}" type="presParOf" srcId="{044FBE1B-4042-4B74-A295-BE8751F9C6AF}" destId="{5FAEC293-28B9-4F39-BB7E-A69C5BACE444}" srcOrd="4" destOrd="0" presId="urn:microsoft.com/office/officeart/2008/layout/VerticalAccentList"/>
    <dgm:cxn modelId="{8F885C4C-F5EB-4898-A86B-005F045AF6BF}" type="presParOf" srcId="{044FBE1B-4042-4B74-A295-BE8751F9C6AF}" destId="{8EADE5D5-3BD7-4189-BCB0-C41B7B458231}" srcOrd="5" destOrd="0" presId="urn:microsoft.com/office/officeart/2008/layout/VerticalAccentList"/>
    <dgm:cxn modelId="{E09EE290-E70E-4C1B-8D3B-82769728844C}" type="presParOf" srcId="{044FBE1B-4042-4B74-A295-BE8751F9C6AF}" destId="{2A0170BA-0FE0-470F-9347-114A5FDA8CED}" srcOrd="6" destOrd="0" presId="urn:microsoft.com/office/officeart/2008/layout/VerticalAccentList"/>
    <dgm:cxn modelId="{A1F10944-6D38-4B95-9FE7-60EF65C2ABA7}" type="presParOf" srcId="{044FBE1B-4042-4B74-A295-BE8751F9C6AF}" destId="{D9A8A92A-21B6-4EEF-9E0D-938E2818B0AB}" srcOrd="7" destOrd="0" presId="urn:microsoft.com/office/officeart/2008/layout/VerticalAccent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3E04A716-B106-4C88-ADD4-4F101E22C607}" type="doc">
      <dgm:prSet loTypeId="urn:microsoft.com/office/officeart/2008/layout/VerticalAccentList" loCatId="list" qsTypeId="urn:microsoft.com/office/officeart/2005/8/quickstyle/simple1" qsCatId="simple" csTypeId="urn:microsoft.com/office/officeart/2005/8/colors/accent1_2" csCatId="accent1" phldr="1"/>
      <dgm:spPr/>
      <dgm:t>
        <a:bodyPr/>
        <a:lstStyle/>
        <a:p>
          <a:endParaRPr lang="en-US"/>
        </a:p>
      </dgm:t>
    </dgm:pt>
    <dgm:pt modelId="{D464049D-740D-4FE9-A0DA-CD61A1FF4485}">
      <dgm:prSet phldrT="[Text]" custT="1"/>
      <dgm:spPr/>
      <dgm:t>
        <a:bodyPr/>
        <a:lstStyle/>
        <a:p>
          <a:r>
            <a:rPr lang="en-US" sz="2400" b="1" dirty="0"/>
            <a:t>Excuses</a:t>
          </a:r>
        </a:p>
      </dgm:t>
    </dgm:pt>
    <dgm:pt modelId="{65BA8B08-659D-4BAC-B22E-F5F901D2ACC5}" type="parTrans" cxnId="{42F420D9-9EFA-409C-B8F1-2645C5125F13}">
      <dgm:prSet/>
      <dgm:spPr/>
      <dgm:t>
        <a:bodyPr/>
        <a:lstStyle/>
        <a:p>
          <a:endParaRPr lang="en-US"/>
        </a:p>
      </dgm:t>
    </dgm:pt>
    <dgm:pt modelId="{F2D5CC77-6B85-4437-B8E8-164D1B8E9B2A}" type="sibTrans" cxnId="{42F420D9-9EFA-409C-B8F1-2645C5125F13}">
      <dgm:prSet/>
      <dgm:spPr/>
      <dgm:t>
        <a:bodyPr/>
        <a:lstStyle/>
        <a:p>
          <a:endParaRPr lang="en-US"/>
        </a:p>
      </dgm:t>
    </dgm:pt>
    <dgm:pt modelId="{34A06061-01B4-403F-A125-8B61A19991F0}">
      <dgm:prSet phldrT="[Text]"/>
      <dgm:spPr/>
      <dgm:t>
        <a:bodyPr/>
        <a:lstStyle/>
        <a:p>
          <a:r>
            <a:rPr lang="en-US" dirty="0"/>
            <a:t>Excuses are Easy; Results are forever!  Just Do IT!</a:t>
          </a:r>
        </a:p>
      </dgm:t>
    </dgm:pt>
    <dgm:pt modelId="{4F75BB07-08BB-4C88-AB27-1F8EF16977B5}" type="parTrans" cxnId="{B70CFBF6-C4EE-40C9-80BF-54C7C2B740FF}">
      <dgm:prSet/>
      <dgm:spPr/>
      <dgm:t>
        <a:bodyPr/>
        <a:lstStyle/>
        <a:p>
          <a:endParaRPr lang="en-US"/>
        </a:p>
      </dgm:t>
    </dgm:pt>
    <dgm:pt modelId="{FC2F4421-D308-4C90-AB15-289A490FD40D}" type="sibTrans" cxnId="{B70CFBF6-C4EE-40C9-80BF-54C7C2B740FF}">
      <dgm:prSet/>
      <dgm:spPr/>
      <dgm:t>
        <a:bodyPr/>
        <a:lstStyle/>
        <a:p>
          <a:endParaRPr lang="en-US"/>
        </a:p>
      </dgm:t>
    </dgm:pt>
    <dgm:pt modelId="{85DD6230-7E39-489F-B845-2144D2FB3186}">
      <dgm:prSet phldrT="[Text]" custT="1"/>
      <dgm:spPr/>
      <dgm:t>
        <a:bodyPr/>
        <a:lstStyle/>
        <a:p>
          <a:r>
            <a:rPr lang="en-US" sz="2400" b="1" dirty="0"/>
            <a:t>Value of time</a:t>
          </a:r>
        </a:p>
      </dgm:t>
    </dgm:pt>
    <dgm:pt modelId="{701D1AFB-7409-47FF-8709-D24C6398B7C4}" type="parTrans" cxnId="{B2967836-8081-46AF-8F57-490CE7BB49EA}">
      <dgm:prSet/>
      <dgm:spPr/>
      <dgm:t>
        <a:bodyPr/>
        <a:lstStyle/>
        <a:p>
          <a:endParaRPr lang="en-US"/>
        </a:p>
      </dgm:t>
    </dgm:pt>
    <dgm:pt modelId="{7887ADF7-4FC3-4229-9536-4DFE6261D93A}" type="sibTrans" cxnId="{B2967836-8081-46AF-8F57-490CE7BB49EA}">
      <dgm:prSet/>
      <dgm:spPr/>
      <dgm:t>
        <a:bodyPr/>
        <a:lstStyle/>
        <a:p>
          <a:endParaRPr lang="en-US"/>
        </a:p>
      </dgm:t>
    </dgm:pt>
    <dgm:pt modelId="{ED9BD02F-E339-4090-B585-3F3365AD045F}">
      <dgm:prSet phldrT="[Text]" custT="1"/>
      <dgm:spPr/>
      <dgm:t>
        <a:bodyPr/>
        <a:lstStyle/>
        <a:p>
          <a:r>
            <a:rPr lang="en-US" sz="2400" b="1" dirty="0"/>
            <a:t>Dedicated Study time</a:t>
          </a:r>
        </a:p>
      </dgm:t>
    </dgm:pt>
    <dgm:pt modelId="{D6DB04DC-2F26-4921-A61C-6F43970C9150}" type="parTrans" cxnId="{008C2564-1A79-4534-A182-C2CDA5BAD772}">
      <dgm:prSet/>
      <dgm:spPr/>
      <dgm:t>
        <a:bodyPr/>
        <a:lstStyle/>
        <a:p>
          <a:endParaRPr lang="en-US"/>
        </a:p>
      </dgm:t>
    </dgm:pt>
    <dgm:pt modelId="{EADF7916-DAFB-44F1-844C-3E290729B7FE}" type="sibTrans" cxnId="{008C2564-1A79-4534-A182-C2CDA5BAD772}">
      <dgm:prSet/>
      <dgm:spPr/>
      <dgm:t>
        <a:bodyPr/>
        <a:lstStyle/>
        <a:p>
          <a:endParaRPr lang="en-US"/>
        </a:p>
      </dgm:t>
    </dgm:pt>
    <dgm:pt modelId="{B939D0C7-0BEE-48BD-B32F-DC4D3CDBB56C}">
      <dgm:prSet phldrT="[Text]"/>
      <dgm:spPr/>
      <dgm:t>
        <a:bodyPr/>
        <a:lstStyle/>
        <a:p>
          <a:r>
            <a:rPr lang="en-US" b="1" dirty="0"/>
            <a:t>30 mins Day/night Pick a time; make it happen!</a:t>
          </a:r>
        </a:p>
      </dgm:t>
    </dgm:pt>
    <dgm:pt modelId="{477E4187-86CD-4745-B7AF-64AE1BA72E9A}" type="parTrans" cxnId="{B545A095-E3F0-49DA-841A-8B9B2CE72CC5}">
      <dgm:prSet/>
      <dgm:spPr/>
      <dgm:t>
        <a:bodyPr/>
        <a:lstStyle/>
        <a:p>
          <a:endParaRPr lang="en-US"/>
        </a:p>
      </dgm:t>
    </dgm:pt>
    <dgm:pt modelId="{2EB33E5B-7515-4504-8EC4-E7CE57370B34}" type="sibTrans" cxnId="{B545A095-E3F0-49DA-841A-8B9B2CE72CC5}">
      <dgm:prSet/>
      <dgm:spPr/>
      <dgm:t>
        <a:bodyPr/>
        <a:lstStyle/>
        <a:p>
          <a:endParaRPr lang="en-US"/>
        </a:p>
      </dgm:t>
    </dgm:pt>
    <dgm:pt modelId="{B555DA5C-EE45-4E3B-ADE8-1C1E1A54C064}">
      <dgm:prSet phldrT="[Text]"/>
      <dgm:spPr/>
      <dgm:t>
        <a:bodyPr/>
        <a:lstStyle/>
        <a:p>
          <a:r>
            <a:rPr lang="en-US" b="1" dirty="0"/>
            <a:t>What is your time worth?  When you are sitting in front of the tube, that is what it is costing you</a:t>
          </a:r>
        </a:p>
      </dgm:t>
    </dgm:pt>
    <dgm:pt modelId="{3429BBDB-B226-4D65-8AA8-1CD1B7B3AD68}" type="parTrans" cxnId="{67195F65-91A8-4BE3-8B17-75C326A877B4}">
      <dgm:prSet/>
      <dgm:spPr/>
      <dgm:t>
        <a:bodyPr/>
        <a:lstStyle/>
        <a:p>
          <a:endParaRPr lang="en-US"/>
        </a:p>
      </dgm:t>
    </dgm:pt>
    <dgm:pt modelId="{233C0419-6636-436A-A650-4B3A1BB2A6C4}" type="sibTrans" cxnId="{67195F65-91A8-4BE3-8B17-75C326A877B4}">
      <dgm:prSet/>
      <dgm:spPr/>
      <dgm:t>
        <a:bodyPr/>
        <a:lstStyle/>
        <a:p>
          <a:endParaRPr lang="en-US"/>
        </a:p>
      </dgm:t>
    </dgm:pt>
    <dgm:pt modelId="{2722BBAF-380A-4430-BC0C-E409E2C88A23}">
      <dgm:prSet phldrT="[Text]"/>
      <dgm:spPr/>
      <dgm:t>
        <a:bodyPr/>
        <a:lstStyle/>
        <a:p>
          <a:r>
            <a:rPr lang="en-US" b="1"/>
            <a:t>Read Faster</a:t>
          </a:r>
          <a:endParaRPr lang="en-US" b="1" dirty="0"/>
        </a:p>
      </dgm:t>
    </dgm:pt>
    <dgm:pt modelId="{0C068086-B08E-4D44-BEBD-128079E31591}" type="parTrans" cxnId="{A5D8C496-2A1E-493D-A479-42F3258A95C4}">
      <dgm:prSet/>
      <dgm:spPr/>
      <dgm:t>
        <a:bodyPr/>
        <a:lstStyle/>
        <a:p>
          <a:endParaRPr lang="en-US"/>
        </a:p>
      </dgm:t>
    </dgm:pt>
    <dgm:pt modelId="{1F95F32B-D648-4AB3-9248-3B8AB7558C98}" type="sibTrans" cxnId="{A5D8C496-2A1E-493D-A479-42F3258A95C4}">
      <dgm:prSet/>
      <dgm:spPr/>
      <dgm:t>
        <a:bodyPr/>
        <a:lstStyle/>
        <a:p>
          <a:endParaRPr lang="en-US"/>
        </a:p>
      </dgm:t>
    </dgm:pt>
    <dgm:pt modelId="{F6C9BE19-E4F1-4587-947D-37865E1EABE2}">
      <dgm:prSet phldrT="[Text]"/>
      <dgm:spPr/>
      <dgm:t>
        <a:bodyPr/>
        <a:lstStyle/>
        <a:p>
          <a:r>
            <a:rPr lang="en-US" dirty="0"/>
            <a:t>DO NOT GO BACK! </a:t>
          </a:r>
          <a:endParaRPr lang="en-US" b="1" dirty="0"/>
        </a:p>
      </dgm:t>
    </dgm:pt>
    <dgm:pt modelId="{D438B056-811E-4383-A12F-1CDF0D7D05D6}" type="parTrans" cxnId="{EB5BCAFC-F384-4B74-A6F4-B0AC8D76FE6B}">
      <dgm:prSet/>
      <dgm:spPr/>
      <dgm:t>
        <a:bodyPr/>
        <a:lstStyle/>
        <a:p>
          <a:endParaRPr lang="en-US"/>
        </a:p>
      </dgm:t>
    </dgm:pt>
    <dgm:pt modelId="{83BC3477-5D94-418D-A0BE-BC7A8703FC81}" type="sibTrans" cxnId="{EB5BCAFC-F384-4B74-A6F4-B0AC8D76FE6B}">
      <dgm:prSet/>
      <dgm:spPr/>
      <dgm:t>
        <a:bodyPr/>
        <a:lstStyle/>
        <a:p>
          <a:endParaRPr lang="en-US"/>
        </a:p>
      </dgm:t>
    </dgm:pt>
    <dgm:pt modelId="{518FBBB2-AD67-4961-885F-2BE8DAAE08AF}">
      <dgm:prSet phldrT="[Text]"/>
      <dgm:spPr/>
      <dgm:t>
        <a:bodyPr/>
        <a:lstStyle/>
        <a:p>
          <a:r>
            <a:rPr lang="en-US" b="1" dirty="0"/>
            <a:t>Use your finger, keep it moving make eyes follow</a:t>
          </a:r>
        </a:p>
      </dgm:t>
    </dgm:pt>
    <dgm:pt modelId="{05F630A5-59AC-4AD2-A8E7-63F37EAA9CB0}" type="parTrans" cxnId="{D2B1067B-A8F7-4A16-A7EC-4CA90141453B}">
      <dgm:prSet/>
      <dgm:spPr/>
      <dgm:t>
        <a:bodyPr/>
        <a:lstStyle/>
        <a:p>
          <a:endParaRPr lang="en-US"/>
        </a:p>
      </dgm:t>
    </dgm:pt>
    <dgm:pt modelId="{FBAF0E1F-6254-45CD-B6BF-57E524ED0752}" type="sibTrans" cxnId="{D2B1067B-A8F7-4A16-A7EC-4CA90141453B}">
      <dgm:prSet/>
      <dgm:spPr/>
      <dgm:t>
        <a:bodyPr/>
        <a:lstStyle/>
        <a:p>
          <a:endParaRPr lang="en-US"/>
        </a:p>
      </dgm:t>
    </dgm:pt>
    <dgm:pt modelId="{CC29E4EB-DEC7-4A77-B8FD-8661E7B639E7}" type="pres">
      <dgm:prSet presAssocID="{3E04A716-B106-4C88-ADD4-4F101E22C607}" presName="Name0" presStyleCnt="0">
        <dgm:presLayoutVars>
          <dgm:chMax/>
          <dgm:chPref/>
          <dgm:dir/>
        </dgm:presLayoutVars>
      </dgm:prSet>
      <dgm:spPr/>
    </dgm:pt>
    <dgm:pt modelId="{D6E2E65C-39E0-4F77-A052-4ADB6257BC6A}" type="pres">
      <dgm:prSet presAssocID="{D464049D-740D-4FE9-A0DA-CD61A1FF4485}" presName="parenttextcomposite" presStyleCnt="0"/>
      <dgm:spPr/>
    </dgm:pt>
    <dgm:pt modelId="{4717A083-A6A1-4BE6-BB7C-9DF3EBC3E37E}" type="pres">
      <dgm:prSet presAssocID="{D464049D-740D-4FE9-A0DA-CD61A1FF4485}" presName="parenttext" presStyleLbl="revTx" presStyleIdx="0" presStyleCnt="4">
        <dgm:presLayoutVars>
          <dgm:chMax/>
          <dgm:chPref val="2"/>
          <dgm:bulletEnabled val="1"/>
        </dgm:presLayoutVars>
      </dgm:prSet>
      <dgm:spPr/>
    </dgm:pt>
    <dgm:pt modelId="{0B66EACE-F5F7-46DF-BF62-0FE7794689BC}" type="pres">
      <dgm:prSet presAssocID="{D464049D-740D-4FE9-A0DA-CD61A1FF4485}" presName="composite" presStyleCnt="0"/>
      <dgm:spPr/>
    </dgm:pt>
    <dgm:pt modelId="{51367107-8700-4A1B-B57E-EAECFB877859}" type="pres">
      <dgm:prSet presAssocID="{D464049D-740D-4FE9-A0DA-CD61A1FF4485}" presName="chevron1" presStyleLbl="alignNode1" presStyleIdx="0" presStyleCnt="28"/>
      <dgm:spPr/>
    </dgm:pt>
    <dgm:pt modelId="{EE0AB3AA-D3AB-48E1-9321-A3137B8D322E}" type="pres">
      <dgm:prSet presAssocID="{D464049D-740D-4FE9-A0DA-CD61A1FF4485}" presName="chevron2" presStyleLbl="alignNode1" presStyleIdx="1" presStyleCnt="28"/>
      <dgm:spPr/>
    </dgm:pt>
    <dgm:pt modelId="{9329C696-5B71-4928-A272-8948028E97E5}" type="pres">
      <dgm:prSet presAssocID="{D464049D-740D-4FE9-A0DA-CD61A1FF4485}" presName="chevron3" presStyleLbl="alignNode1" presStyleIdx="2" presStyleCnt="28"/>
      <dgm:spPr/>
    </dgm:pt>
    <dgm:pt modelId="{38B69B3D-B02E-4121-82C7-F0C86715384C}" type="pres">
      <dgm:prSet presAssocID="{D464049D-740D-4FE9-A0DA-CD61A1FF4485}" presName="chevron4" presStyleLbl="alignNode1" presStyleIdx="3" presStyleCnt="28"/>
      <dgm:spPr/>
    </dgm:pt>
    <dgm:pt modelId="{F924661F-8EEB-4E1B-A452-D985D6D04D0A}" type="pres">
      <dgm:prSet presAssocID="{D464049D-740D-4FE9-A0DA-CD61A1FF4485}" presName="chevron5" presStyleLbl="alignNode1" presStyleIdx="4" presStyleCnt="28"/>
      <dgm:spPr/>
    </dgm:pt>
    <dgm:pt modelId="{C98C52F9-726D-4807-ABED-4E29C1B934C9}" type="pres">
      <dgm:prSet presAssocID="{D464049D-740D-4FE9-A0DA-CD61A1FF4485}" presName="chevron6" presStyleLbl="alignNode1" presStyleIdx="5" presStyleCnt="28"/>
      <dgm:spPr/>
    </dgm:pt>
    <dgm:pt modelId="{B9A8AC12-3C04-42B5-B797-2F1380D76C01}" type="pres">
      <dgm:prSet presAssocID="{D464049D-740D-4FE9-A0DA-CD61A1FF4485}" presName="chevron7" presStyleLbl="alignNode1" presStyleIdx="6" presStyleCnt="28"/>
      <dgm:spPr/>
    </dgm:pt>
    <dgm:pt modelId="{A3321F54-D695-48CF-9C80-8D8D97947C77}" type="pres">
      <dgm:prSet presAssocID="{D464049D-740D-4FE9-A0DA-CD61A1FF4485}" presName="childtext" presStyleLbl="solidFgAcc1" presStyleIdx="0" presStyleCnt="4">
        <dgm:presLayoutVars>
          <dgm:chMax/>
          <dgm:chPref val="0"/>
          <dgm:bulletEnabled val="1"/>
        </dgm:presLayoutVars>
      </dgm:prSet>
      <dgm:spPr/>
    </dgm:pt>
    <dgm:pt modelId="{E1950DB5-E116-45D3-A3B0-64971B3371F0}" type="pres">
      <dgm:prSet presAssocID="{F2D5CC77-6B85-4437-B8E8-164D1B8E9B2A}" presName="sibTrans" presStyleCnt="0"/>
      <dgm:spPr/>
    </dgm:pt>
    <dgm:pt modelId="{6E714EE3-2865-4730-B93F-9B4A020450AA}" type="pres">
      <dgm:prSet presAssocID="{85DD6230-7E39-489F-B845-2144D2FB3186}" presName="parenttextcomposite" presStyleCnt="0"/>
      <dgm:spPr/>
    </dgm:pt>
    <dgm:pt modelId="{E161D1FB-428E-4E87-809F-28ECDBB8395D}" type="pres">
      <dgm:prSet presAssocID="{85DD6230-7E39-489F-B845-2144D2FB3186}" presName="parenttext" presStyleLbl="revTx" presStyleIdx="1" presStyleCnt="4">
        <dgm:presLayoutVars>
          <dgm:chMax/>
          <dgm:chPref val="2"/>
          <dgm:bulletEnabled val="1"/>
        </dgm:presLayoutVars>
      </dgm:prSet>
      <dgm:spPr/>
    </dgm:pt>
    <dgm:pt modelId="{B9C14B77-D54E-44C7-A4AF-30BF7D561880}" type="pres">
      <dgm:prSet presAssocID="{85DD6230-7E39-489F-B845-2144D2FB3186}" presName="composite" presStyleCnt="0"/>
      <dgm:spPr/>
    </dgm:pt>
    <dgm:pt modelId="{3A2A1305-7A52-4FD4-9F5E-897035FC881F}" type="pres">
      <dgm:prSet presAssocID="{85DD6230-7E39-489F-B845-2144D2FB3186}" presName="chevron1" presStyleLbl="alignNode1" presStyleIdx="7" presStyleCnt="28"/>
      <dgm:spPr/>
    </dgm:pt>
    <dgm:pt modelId="{70D65ECC-FE53-4123-A18B-84F76B12E4C0}" type="pres">
      <dgm:prSet presAssocID="{85DD6230-7E39-489F-B845-2144D2FB3186}" presName="chevron2" presStyleLbl="alignNode1" presStyleIdx="8" presStyleCnt="28"/>
      <dgm:spPr/>
    </dgm:pt>
    <dgm:pt modelId="{1C848B6A-2F2F-44B0-A09C-1E5B13D04672}" type="pres">
      <dgm:prSet presAssocID="{85DD6230-7E39-489F-B845-2144D2FB3186}" presName="chevron3" presStyleLbl="alignNode1" presStyleIdx="9" presStyleCnt="28"/>
      <dgm:spPr/>
    </dgm:pt>
    <dgm:pt modelId="{6E5BAEEB-E1CF-40E4-9ED1-39B760C87CA8}" type="pres">
      <dgm:prSet presAssocID="{85DD6230-7E39-489F-B845-2144D2FB3186}" presName="chevron4" presStyleLbl="alignNode1" presStyleIdx="10" presStyleCnt="28"/>
      <dgm:spPr/>
    </dgm:pt>
    <dgm:pt modelId="{AF33DC73-B11F-4ACE-BFF3-2270EBF01C95}" type="pres">
      <dgm:prSet presAssocID="{85DD6230-7E39-489F-B845-2144D2FB3186}" presName="chevron5" presStyleLbl="alignNode1" presStyleIdx="11" presStyleCnt="28"/>
      <dgm:spPr/>
    </dgm:pt>
    <dgm:pt modelId="{8BEE9EF1-0C1A-4B48-B826-DB65676D1DFD}" type="pres">
      <dgm:prSet presAssocID="{85DD6230-7E39-489F-B845-2144D2FB3186}" presName="chevron6" presStyleLbl="alignNode1" presStyleIdx="12" presStyleCnt="28"/>
      <dgm:spPr/>
    </dgm:pt>
    <dgm:pt modelId="{15DBB07C-1792-42CF-BF62-030823DEF5D2}" type="pres">
      <dgm:prSet presAssocID="{85DD6230-7E39-489F-B845-2144D2FB3186}" presName="chevron7" presStyleLbl="alignNode1" presStyleIdx="13" presStyleCnt="28"/>
      <dgm:spPr/>
    </dgm:pt>
    <dgm:pt modelId="{9E60AD78-2486-4FA6-A6D4-F802030DC906}" type="pres">
      <dgm:prSet presAssocID="{85DD6230-7E39-489F-B845-2144D2FB3186}" presName="childtext" presStyleLbl="solidFgAcc1" presStyleIdx="1" presStyleCnt="4">
        <dgm:presLayoutVars>
          <dgm:chMax/>
          <dgm:chPref val="0"/>
          <dgm:bulletEnabled val="1"/>
        </dgm:presLayoutVars>
      </dgm:prSet>
      <dgm:spPr/>
    </dgm:pt>
    <dgm:pt modelId="{E41206EE-73A1-4D9A-A23B-07D47FA331C6}" type="pres">
      <dgm:prSet presAssocID="{7887ADF7-4FC3-4229-9536-4DFE6261D93A}" presName="sibTrans" presStyleCnt="0"/>
      <dgm:spPr/>
    </dgm:pt>
    <dgm:pt modelId="{D7C438E6-861C-4874-9CC6-5A207A42D000}" type="pres">
      <dgm:prSet presAssocID="{ED9BD02F-E339-4090-B585-3F3365AD045F}" presName="parenttextcomposite" presStyleCnt="0"/>
      <dgm:spPr/>
    </dgm:pt>
    <dgm:pt modelId="{4E668978-DD2E-4455-8F1B-460890CEDDD0}" type="pres">
      <dgm:prSet presAssocID="{ED9BD02F-E339-4090-B585-3F3365AD045F}" presName="parenttext" presStyleLbl="revTx" presStyleIdx="2" presStyleCnt="4">
        <dgm:presLayoutVars>
          <dgm:chMax/>
          <dgm:chPref val="2"/>
          <dgm:bulletEnabled val="1"/>
        </dgm:presLayoutVars>
      </dgm:prSet>
      <dgm:spPr/>
    </dgm:pt>
    <dgm:pt modelId="{EA75828D-67D5-4AB1-9A4C-BD61C172E318}" type="pres">
      <dgm:prSet presAssocID="{ED9BD02F-E339-4090-B585-3F3365AD045F}" presName="composite" presStyleCnt="0"/>
      <dgm:spPr/>
    </dgm:pt>
    <dgm:pt modelId="{1185CAAF-D23B-4B96-A044-FF5C28F24859}" type="pres">
      <dgm:prSet presAssocID="{ED9BD02F-E339-4090-B585-3F3365AD045F}" presName="chevron1" presStyleLbl="alignNode1" presStyleIdx="14" presStyleCnt="28"/>
      <dgm:spPr/>
    </dgm:pt>
    <dgm:pt modelId="{5F7A619F-E82B-4A9D-8E03-ADD7F3A04761}" type="pres">
      <dgm:prSet presAssocID="{ED9BD02F-E339-4090-B585-3F3365AD045F}" presName="chevron2" presStyleLbl="alignNode1" presStyleIdx="15" presStyleCnt="28"/>
      <dgm:spPr/>
    </dgm:pt>
    <dgm:pt modelId="{0551AF3A-90E8-4FF7-94B9-607493F493F5}" type="pres">
      <dgm:prSet presAssocID="{ED9BD02F-E339-4090-B585-3F3365AD045F}" presName="chevron3" presStyleLbl="alignNode1" presStyleIdx="16" presStyleCnt="28"/>
      <dgm:spPr/>
    </dgm:pt>
    <dgm:pt modelId="{A2E46F09-FFC4-403D-8EAB-C5598E735292}" type="pres">
      <dgm:prSet presAssocID="{ED9BD02F-E339-4090-B585-3F3365AD045F}" presName="chevron4" presStyleLbl="alignNode1" presStyleIdx="17" presStyleCnt="28"/>
      <dgm:spPr/>
    </dgm:pt>
    <dgm:pt modelId="{73CA0293-0467-42C1-98F1-C385719E54CD}" type="pres">
      <dgm:prSet presAssocID="{ED9BD02F-E339-4090-B585-3F3365AD045F}" presName="chevron5" presStyleLbl="alignNode1" presStyleIdx="18" presStyleCnt="28"/>
      <dgm:spPr/>
    </dgm:pt>
    <dgm:pt modelId="{E72F9714-3B2C-41F8-ABA2-2AD13481E570}" type="pres">
      <dgm:prSet presAssocID="{ED9BD02F-E339-4090-B585-3F3365AD045F}" presName="chevron6" presStyleLbl="alignNode1" presStyleIdx="19" presStyleCnt="28"/>
      <dgm:spPr/>
    </dgm:pt>
    <dgm:pt modelId="{00138509-142F-489D-97C1-413B3041444A}" type="pres">
      <dgm:prSet presAssocID="{ED9BD02F-E339-4090-B585-3F3365AD045F}" presName="chevron7" presStyleLbl="alignNode1" presStyleIdx="20" presStyleCnt="28"/>
      <dgm:spPr/>
    </dgm:pt>
    <dgm:pt modelId="{B8CEAD29-E03C-42DC-BC09-1B4E055CFC2D}" type="pres">
      <dgm:prSet presAssocID="{ED9BD02F-E339-4090-B585-3F3365AD045F}" presName="childtext" presStyleLbl="solidFgAcc1" presStyleIdx="2" presStyleCnt="4">
        <dgm:presLayoutVars>
          <dgm:chMax/>
          <dgm:chPref val="0"/>
          <dgm:bulletEnabled val="1"/>
        </dgm:presLayoutVars>
      </dgm:prSet>
      <dgm:spPr/>
    </dgm:pt>
    <dgm:pt modelId="{35476343-3214-4608-8015-5D6FE80F138D}" type="pres">
      <dgm:prSet presAssocID="{EADF7916-DAFB-44F1-844C-3E290729B7FE}" presName="sibTrans" presStyleCnt="0"/>
      <dgm:spPr/>
    </dgm:pt>
    <dgm:pt modelId="{6C109A5E-CE0F-4B40-BF07-54C0A1F9D89E}" type="pres">
      <dgm:prSet presAssocID="{2722BBAF-380A-4430-BC0C-E409E2C88A23}" presName="parenttextcomposite" presStyleCnt="0"/>
      <dgm:spPr/>
    </dgm:pt>
    <dgm:pt modelId="{C652C35B-E3D1-4411-B684-28295DBB62F3}" type="pres">
      <dgm:prSet presAssocID="{2722BBAF-380A-4430-BC0C-E409E2C88A23}" presName="parenttext" presStyleLbl="revTx" presStyleIdx="3" presStyleCnt="4">
        <dgm:presLayoutVars>
          <dgm:chMax/>
          <dgm:chPref val="2"/>
          <dgm:bulletEnabled val="1"/>
        </dgm:presLayoutVars>
      </dgm:prSet>
      <dgm:spPr/>
    </dgm:pt>
    <dgm:pt modelId="{5A19F029-E48F-4D4F-9B78-B15CFE65A504}" type="pres">
      <dgm:prSet presAssocID="{2722BBAF-380A-4430-BC0C-E409E2C88A23}" presName="composite" presStyleCnt="0"/>
      <dgm:spPr/>
    </dgm:pt>
    <dgm:pt modelId="{E6C1B811-16F7-40E6-A3C6-9BF9B07AD014}" type="pres">
      <dgm:prSet presAssocID="{2722BBAF-380A-4430-BC0C-E409E2C88A23}" presName="chevron1" presStyleLbl="alignNode1" presStyleIdx="21" presStyleCnt="28"/>
      <dgm:spPr/>
    </dgm:pt>
    <dgm:pt modelId="{47906D3E-1CF6-42BA-A2B7-544896BCA658}" type="pres">
      <dgm:prSet presAssocID="{2722BBAF-380A-4430-BC0C-E409E2C88A23}" presName="chevron2" presStyleLbl="alignNode1" presStyleIdx="22" presStyleCnt="28"/>
      <dgm:spPr/>
    </dgm:pt>
    <dgm:pt modelId="{36D45DDD-AB74-46CC-A22E-B43B6D6FFBFA}" type="pres">
      <dgm:prSet presAssocID="{2722BBAF-380A-4430-BC0C-E409E2C88A23}" presName="chevron3" presStyleLbl="alignNode1" presStyleIdx="23" presStyleCnt="28"/>
      <dgm:spPr/>
    </dgm:pt>
    <dgm:pt modelId="{DA800A51-EEF9-4A11-ACDE-BFB6B164518D}" type="pres">
      <dgm:prSet presAssocID="{2722BBAF-380A-4430-BC0C-E409E2C88A23}" presName="chevron4" presStyleLbl="alignNode1" presStyleIdx="24" presStyleCnt="28"/>
      <dgm:spPr/>
    </dgm:pt>
    <dgm:pt modelId="{8333698D-2C70-4EDE-9B51-FF2453F479AB}" type="pres">
      <dgm:prSet presAssocID="{2722BBAF-380A-4430-BC0C-E409E2C88A23}" presName="chevron5" presStyleLbl="alignNode1" presStyleIdx="25" presStyleCnt="28"/>
      <dgm:spPr/>
    </dgm:pt>
    <dgm:pt modelId="{D0DFE717-589A-4F64-8F5E-300331375BDC}" type="pres">
      <dgm:prSet presAssocID="{2722BBAF-380A-4430-BC0C-E409E2C88A23}" presName="chevron6" presStyleLbl="alignNode1" presStyleIdx="26" presStyleCnt="28"/>
      <dgm:spPr/>
    </dgm:pt>
    <dgm:pt modelId="{D0718D9C-F534-46FD-99D4-42B12B4D0CF8}" type="pres">
      <dgm:prSet presAssocID="{2722BBAF-380A-4430-BC0C-E409E2C88A23}" presName="chevron7" presStyleLbl="alignNode1" presStyleIdx="27" presStyleCnt="28"/>
      <dgm:spPr/>
    </dgm:pt>
    <dgm:pt modelId="{072D7890-8089-4415-8CDF-9540B6A09B9D}" type="pres">
      <dgm:prSet presAssocID="{2722BBAF-380A-4430-BC0C-E409E2C88A23}" presName="childtext" presStyleLbl="solidFgAcc1" presStyleIdx="3" presStyleCnt="4" custScaleY="80926">
        <dgm:presLayoutVars>
          <dgm:chMax/>
          <dgm:chPref val="0"/>
          <dgm:bulletEnabled val="1"/>
        </dgm:presLayoutVars>
      </dgm:prSet>
      <dgm:spPr/>
    </dgm:pt>
  </dgm:ptLst>
  <dgm:cxnLst>
    <dgm:cxn modelId="{593C7B13-59B8-4031-B441-4FCC4220DCC0}" type="presOf" srcId="{B555DA5C-EE45-4E3B-ADE8-1C1E1A54C064}" destId="{9E60AD78-2486-4FA6-A6D4-F802030DC906}" srcOrd="0" destOrd="0" presId="urn:microsoft.com/office/officeart/2008/layout/VerticalAccentList"/>
    <dgm:cxn modelId="{16CE2E2B-808A-46F0-B000-9EAAF4650BD8}" type="presOf" srcId="{34A06061-01B4-403F-A125-8B61A19991F0}" destId="{A3321F54-D695-48CF-9C80-8D8D97947C77}" srcOrd="0" destOrd="0" presId="urn:microsoft.com/office/officeart/2008/layout/VerticalAccentList"/>
    <dgm:cxn modelId="{B2967836-8081-46AF-8F57-490CE7BB49EA}" srcId="{3E04A716-B106-4C88-ADD4-4F101E22C607}" destId="{85DD6230-7E39-489F-B845-2144D2FB3186}" srcOrd="1" destOrd="0" parTransId="{701D1AFB-7409-47FF-8709-D24C6398B7C4}" sibTransId="{7887ADF7-4FC3-4229-9536-4DFE6261D93A}"/>
    <dgm:cxn modelId="{F701F63A-7CF0-4410-A3CE-65FA6F0FEFD4}" type="presOf" srcId="{85DD6230-7E39-489F-B845-2144D2FB3186}" destId="{E161D1FB-428E-4E87-809F-28ECDBB8395D}" srcOrd="0" destOrd="0" presId="urn:microsoft.com/office/officeart/2008/layout/VerticalAccentList"/>
    <dgm:cxn modelId="{6A1B4D3C-6B21-47A2-9915-A41F064C2223}" type="presOf" srcId="{F6C9BE19-E4F1-4587-947D-37865E1EABE2}" destId="{072D7890-8089-4415-8CDF-9540B6A09B9D}" srcOrd="0" destOrd="0" presId="urn:microsoft.com/office/officeart/2008/layout/VerticalAccentList"/>
    <dgm:cxn modelId="{5F24553D-A5E2-47C1-A690-B706DF2F4E4F}" type="presOf" srcId="{518FBBB2-AD67-4961-885F-2BE8DAAE08AF}" destId="{072D7890-8089-4415-8CDF-9540B6A09B9D}" srcOrd="0" destOrd="1" presId="urn:microsoft.com/office/officeart/2008/layout/VerticalAccentList"/>
    <dgm:cxn modelId="{008C2564-1A79-4534-A182-C2CDA5BAD772}" srcId="{3E04A716-B106-4C88-ADD4-4F101E22C607}" destId="{ED9BD02F-E339-4090-B585-3F3365AD045F}" srcOrd="2" destOrd="0" parTransId="{D6DB04DC-2F26-4921-A61C-6F43970C9150}" sibTransId="{EADF7916-DAFB-44F1-844C-3E290729B7FE}"/>
    <dgm:cxn modelId="{67195F65-91A8-4BE3-8B17-75C326A877B4}" srcId="{85DD6230-7E39-489F-B845-2144D2FB3186}" destId="{B555DA5C-EE45-4E3B-ADE8-1C1E1A54C064}" srcOrd="0" destOrd="0" parTransId="{3429BBDB-B226-4D65-8AA8-1CD1B7B3AD68}" sibTransId="{233C0419-6636-436A-A650-4B3A1BB2A6C4}"/>
    <dgm:cxn modelId="{D2B1067B-A8F7-4A16-A7EC-4CA90141453B}" srcId="{2722BBAF-380A-4430-BC0C-E409E2C88A23}" destId="{518FBBB2-AD67-4961-885F-2BE8DAAE08AF}" srcOrd="1" destOrd="0" parTransId="{05F630A5-59AC-4AD2-A8E7-63F37EAA9CB0}" sibTransId="{FBAF0E1F-6254-45CD-B6BF-57E524ED0752}"/>
    <dgm:cxn modelId="{B545A095-E3F0-49DA-841A-8B9B2CE72CC5}" srcId="{ED9BD02F-E339-4090-B585-3F3365AD045F}" destId="{B939D0C7-0BEE-48BD-B32F-DC4D3CDBB56C}" srcOrd="0" destOrd="0" parTransId="{477E4187-86CD-4745-B7AF-64AE1BA72E9A}" sibTransId="{2EB33E5B-7515-4504-8EC4-E7CE57370B34}"/>
    <dgm:cxn modelId="{643F2E96-85ED-4407-867B-2658A3C50B16}" type="presOf" srcId="{ED9BD02F-E339-4090-B585-3F3365AD045F}" destId="{4E668978-DD2E-4455-8F1B-460890CEDDD0}" srcOrd="0" destOrd="0" presId="urn:microsoft.com/office/officeart/2008/layout/VerticalAccentList"/>
    <dgm:cxn modelId="{A5D8C496-2A1E-493D-A479-42F3258A95C4}" srcId="{3E04A716-B106-4C88-ADD4-4F101E22C607}" destId="{2722BBAF-380A-4430-BC0C-E409E2C88A23}" srcOrd="3" destOrd="0" parTransId="{0C068086-B08E-4D44-BEBD-128079E31591}" sibTransId="{1F95F32B-D648-4AB3-9248-3B8AB7558C98}"/>
    <dgm:cxn modelId="{A575ECA1-C4E2-4353-A321-C754046CF012}" type="presOf" srcId="{3E04A716-B106-4C88-ADD4-4F101E22C607}" destId="{CC29E4EB-DEC7-4A77-B8FD-8661E7B639E7}" srcOrd="0" destOrd="0" presId="urn:microsoft.com/office/officeart/2008/layout/VerticalAccentList"/>
    <dgm:cxn modelId="{D2C8E6B1-3DD6-42CF-9373-B5F1ACEEE140}" type="presOf" srcId="{B939D0C7-0BEE-48BD-B32F-DC4D3CDBB56C}" destId="{B8CEAD29-E03C-42DC-BC09-1B4E055CFC2D}" srcOrd="0" destOrd="0" presId="urn:microsoft.com/office/officeart/2008/layout/VerticalAccentList"/>
    <dgm:cxn modelId="{6FE27EB7-C23D-4408-B4A8-E543AC2380C7}" type="presOf" srcId="{2722BBAF-380A-4430-BC0C-E409E2C88A23}" destId="{C652C35B-E3D1-4411-B684-28295DBB62F3}" srcOrd="0" destOrd="0" presId="urn:microsoft.com/office/officeart/2008/layout/VerticalAccentList"/>
    <dgm:cxn modelId="{ADC551C0-3E9D-4977-B027-BE22647EF936}" type="presOf" srcId="{D464049D-740D-4FE9-A0DA-CD61A1FF4485}" destId="{4717A083-A6A1-4BE6-BB7C-9DF3EBC3E37E}" srcOrd="0" destOrd="0" presId="urn:microsoft.com/office/officeart/2008/layout/VerticalAccentList"/>
    <dgm:cxn modelId="{42F420D9-9EFA-409C-B8F1-2645C5125F13}" srcId="{3E04A716-B106-4C88-ADD4-4F101E22C607}" destId="{D464049D-740D-4FE9-A0DA-CD61A1FF4485}" srcOrd="0" destOrd="0" parTransId="{65BA8B08-659D-4BAC-B22E-F5F901D2ACC5}" sibTransId="{F2D5CC77-6B85-4437-B8E8-164D1B8E9B2A}"/>
    <dgm:cxn modelId="{B70CFBF6-C4EE-40C9-80BF-54C7C2B740FF}" srcId="{D464049D-740D-4FE9-A0DA-CD61A1FF4485}" destId="{34A06061-01B4-403F-A125-8B61A19991F0}" srcOrd="0" destOrd="0" parTransId="{4F75BB07-08BB-4C88-AB27-1F8EF16977B5}" sibTransId="{FC2F4421-D308-4C90-AB15-289A490FD40D}"/>
    <dgm:cxn modelId="{EB5BCAFC-F384-4B74-A6F4-B0AC8D76FE6B}" srcId="{2722BBAF-380A-4430-BC0C-E409E2C88A23}" destId="{F6C9BE19-E4F1-4587-947D-37865E1EABE2}" srcOrd="0" destOrd="0" parTransId="{D438B056-811E-4383-A12F-1CDF0D7D05D6}" sibTransId="{83BC3477-5D94-418D-A0BE-BC7A8703FC81}"/>
    <dgm:cxn modelId="{6A3FCAD0-E756-4E26-9A5D-77083573B00F}" type="presParOf" srcId="{CC29E4EB-DEC7-4A77-B8FD-8661E7B639E7}" destId="{D6E2E65C-39E0-4F77-A052-4ADB6257BC6A}" srcOrd="0" destOrd="0" presId="urn:microsoft.com/office/officeart/2008/layout/VerticalAccentList"/>
    <dgm:cxn modelId="{D2010639-8D2F-4A5E-80A6-3C325D72DCC4}" type="presParOf" srcId="{D6E2E65C-39E0-4F77-A052-4ADB6257BC6A}" destId="{4717A083-A6A1-4BE6-BB7C-9DF3EBC3E37E}" srcOrd="0" destOrd="0" presId="urn:microsoft.com/office/officeart/2008/layout/VerticalAccentList"/>
    <dgm:cxn modelId="{62B46FA3-D9CF-4B67-9860-8259E1C0BF2D}" type="presParOf" srcId="{CC29E4EB-DEC7-4A77-B8FD-8661E7B639E7}" destId="{0B66EACE-F5F7-46DF-BF62-0FE7794689BC}" srcOrd="1" destOrd="0" presId="urn:microsoft.com/office/officeart/2008/layout/VerticalAccentList"/>
    <dgm:cxn modelId="{6EAC3BBB-FB30-4584-A3A9-A7DC0341BD42}" type="presParOf" srcId="{0B66EACE-F5F7-46DF-BF62-0FE7794689BC}" destId="{51367107-8700-4A1B-B57E-EAECFB877859}" srcOrd="0" destOrd="0" presId="urn:microsoft.com/office/officeart/2008/layout/VerticalAccentList"/>
    <dgm:cxn modelId="{F89EF959-1A5F-4C63-B6CC-FF90A4AB16C3}" type="presParOf" srcId="{0B66EACE-F5F7-46DF-BF62-0FE7794689BC}" destId="{EE0AB3AA-D3AB-48E1-9321-A3137B8D322E}" srcOrd="1" destOrd="0" presId="urn:microsoft.com/office/officeart/2008/layout/VerticalAccentList"/>
    <dgm:cxn modelId="{98D6A5C6-C8EC-47A0-9251-37D898F3E216}" type="presParOf" srcId="{0B66EACE-F5F7-46DF-BF62-0FE7794689BC}" destId="{9329C696-5B71-4928-A272-8948028E97E5}" srcOrd="2" destOrd="0" presId="urn:microsoft.com/office/officeart/2008/layout/VerticalAccentList"/>
    <dgm:cxn modelId="{73B91150-2F46-41D6-B47C-9FE3244D06A1}" type="presParOf" srcId="{0B66EACE-F5F7-46DF-BF62-0FE7794689BC}" destId="{38B69B3D-B02E-4121-82C7-F0C86715384C}" srcOrd="3" destOrd="0" presId="urn:microsoft.com/office/officeart/2008/layout/VerticalAccentList"/>
    <dgm:cxn modelId="{94186CDD-F924-476C-9290-ED35858B0C28}" type="presParOf" srcId="{0B66EACE-F5F7-46DF-BF62-0FE7794689BC}" destId="{F924661F-8EEB-4E1B-A452-D985D6D04D0A}" srcOrd="4" destOrd="0" presId="urn:microsoft.com/office/officeart/2008/layout/VerticalAccentList"/>
    <dgm:cxn modelId="{2026406F-D290-4A91-97E0-000D76403282}" type="presParOf" srcId="{0B66EACE-F5F7-46DF-BF62-0FE7794689BC}" destId="{C98C52F9-726D-4807-ABED-4E29C1B934C9}" srcOrd="5" destOrd="0" presId="urn:microsoft.com/office/officeart/2008/layout/VerticalAccentList"/>
    <dgm:cxn modelId="{E60E980D-4380-4081-AB21-23BFC6524EEC}" type="presParOf" srcId="{0B66EACE-F5F7-46DF-BF62-0FE7794689BC}" destId="{B9A8AC12-3C04-42B5-B797-2F1380D76C01}" srcOrd="6" destOrd="0" presId="urn:microsoft.com/office/officeart/2008/layout/VerticalAccentList"/>
    <dgm:cxn modelId="{EA5D4D11-F251-490A-B082-A318FAEF1E82}" type="presParOf" srcId="{0B66EACE-F5F7-46DF-BF62-0FE7794689BC}" destId="{A3321F54-D695-48CF-9C80-8D8D97947C77}" srcOrd="7" destOrd="0" presId="urn:microsoft.com/office/officeart/2008/layout/VerticalAccentList"/>
    <dgm:cxn modelId="{72F19CEA-2364-40A4-9084-76A8BFABFC6A}" type="presParOf" srcId="{CC29E4EB-DEC7-4A77-B8FD-8661E7B639E7}" destId="{E1950DB5-E116-45D3-A3B0-64971B3371F0}" srcOrd="2" destOrd="0" presId="urn:microsoft.com/office/officeart/2008/layout/VerticalAccentList"/>
    <dgm:cxn modelId="{333387E4-3197-4D16-9A4F-81CDA416AFD3}" type="presParOf" srcId="{CC29E4EB-DEC7-4A77-B8FD-8661E7B639E7}" destId="{6E714EE3-2865-4730-B93F-9B4A020450AA}" srcOrd="3" destOrd="0" presId="urn:microsoft.com/office/officeart/2008/layout/VerticalAccentList"/>
    <dgm:cxn modelId="{45AB1DE9-36ED-4A49-BE78-E0421AFD61D0}" type="presParOf" srcId="{6E714EE3-2865-4730-B93F-9B4A020450AA}" destId="{E161D1FB-428E-4E87-809F-28ECDBB8395D}" srcOrd="0" destOrd="0" presId="urn:microsoft.com/office/officeart/2008/layout/VerticalAccentList"/>
    <dgm:cxn modelId="{9F961552-7041-4320-A377-AF3682384BB3}" type="presParOf" srcId="{CC29E4EB-DEC7-4A77-B8FD-8661E7B639E7}" destId="{B9C14B77-D54E-44C7-A4AF-30BF7D561880}" srcOrd="4" destOrd="0" presId="urn:microsoft.com/office/officeart/2008/layout/VerticalAccentList"/>
    <dgm:cxn modelId="{87E704C9-D2E9-4A7A-961D-8A8E0C735C84}" type="presParOf" srcId="{B9C14B77-D54E-44C7-A4AF-30BF7D561880}" destId="{3A2A1305-7A52-4FD4-9F5E-897035FC881F}" srcOrd="0" destOrd="0" presId="urn:microsoft.com/office/officeart/2008/layout/VerticalAccentList"/>
    <dgm:cxn modelId="{69711592-E05B-47F9-BB20-46A49D7FAB3D}" type="presParOf" srcId="{B9C14B77-D54E-44C7-A4AF-30BF7D561880}" destId="{70D65ECC-FE53-4123-A18B-84F76B12E4C0}" srcOrd="1" destOrd="0" presId="urn:microsoft.com/office/officeart/2008/layout/VerticalAccentList"/>
    <dgm:cxn modelId="{62AEE197-892D-4FD6-9102-3F01EDF01E1B}" type="presParOf" srcId="{B9C14B77-D54E-44C7-A4AF-30BF7D561880}" destId="{1C848B6A-2F2F-44B0-A09C-1E5B13D04672}" srcOrd="2" destOrd="0" presId="urn:microsoft.com/office/officeart/2008/layout/VerticalAccentList"/>
    <dgm:cxn modelId="{C37F2E38-E8AC-4F9F-9076-5E5C45F6AC3F}" type="presParOf" srcId="{B9C14B77-D54E-44C7-A4AF-30BF7D561880}" destId="{6E5BAEEB-E1CF-40E4-9ED1-39B760C87CA8}" srcOrd="3" destOrd="0" presId="urn:microsoft.com/office/officeart/2008/layout/VerticalAccentList"/>
    <dgm:cxn modelId="{19AAE46F-9080-480A-A3F1-D936A11EB3D6}" type="presParOf" srcId="{B9C14B77-D54E-44C7-A4AF-30BF7D561880}" destId="{AF33DC73-B11F-4ACE-BFF3-2270EBF01C95}" srcOrd="4" destOrd="0" presId="urn:microsoft.com/office/officeart/2008/layout/VerticalAccentList"/>
    <dgm:cxn modelId="{05A60868-F8D5-4C4A-8EA4-3441F189E31C}" type="presParOf" srcId="{B9C14B77-D54E-44C7-A4AF-30BF7D561880}" destId="{8BEE9EF1-0C1A-4B48-B826-DB65676D1DFD}" srcOrd="5" destOrd="0" presId="urn:microsoft.com/office/officeart/2008/layout/VerticalAccentList"/>
    <dgm:cxn modelId="{367C9516-0CEA-469D-AAAB-01B6BE968900}" type="presParOf" srcId="{B9C14B77-D54E-44C7-A4AF-30BF7D561880}" destId="{15DBB07C-1792-42CF-BF62-030823DEF5D2}" srcOrd="6" destOrd="0" presId="urn:microsoft.com/office/officeart/2008/layout/VerticalAccentList"/>
    <dgm:cxn modelId="{A54F7EBB-DA99-4DDB-93C1-D240AB675048}" type="presParOf" srcId="{B9C14B77-D54E-44C7-A4AF-30BF7D561880}" destId="{9E60AD78-2486-4FA6-A6D4-F802030DC906}" srcOrd="7" destOrd="0" presId="urn:microsoft.com/office/officeart/2008/layout/VerticalAccentList"/>
    <dgm:cxn modelId="{E3D90255-A0AD-4627-B8F1-B1D8C28812F2}" type="presParOf" srcId="{CC29E4EB-DEC7-4A77-B8FD-8661E7B639E7}" destId="{E41206EE-73A1-4D9A-A23B-07D47FA331C6}" srcOrd="5" destOrd="0" presId="urn:microsoft.com/office/officeart/2008/layout/VerticalAccentList"/>
    <dgm:cxn modelId="{D4778657-A808-40E5-96DF-F2264FB6CCB3}" type="presParOf" srcId="{CC29E4EB-DEC7-4A77-B8FD-8661E7B639E7}" destId="{D7C438E6-861C-4874-9CC6-5A207A42D000}" srcOrd="6" destOrd="0" presId="urn:microsoft.com/office/officeart/2008/layout/VerticalAccentList"/>
    <dgm:cxn modelId="{09959361-B552-49B4-B8EC-CEA6DB51184C}" type="presParOf" srcId="{D7C438E6-861C-4874-9CC6-5A207A42D000}" destId="{4E668978-DD2E-4455-8F1B-460890CEDDD0}" srcOrd="0" destOrd="0" presId="urn:microsoft.com/office/officeart/2008/layout/VerticalAccentList"/>
    <dgm:cxn modelId="{261054D5-4CB7-41F4-AFCB-78A9126E0D5C}" type="presParOf" srcId="{CC29E4EB-DEC7-4A77-B8FD-8661E7B639E7}" destId="{EA75828D-67D5-4AB1-9A4C-BD61C172E318}" srcOrd="7" destOrd="0" presId="urn:microsoft.com/office/officeart/2008/layout/VerticalAccentList"/>
    <dgm:cxn modelId="{7D40F444-A977-48DC-8507-2B639D2BE742}" type="presParOf" srcId="{EA75828D-67D5-4AB1-9A4C-BD61C172E318}" destId="{1185CAAF-D23B-4B96-A044-FF5C28F24859}" srcOrd="0" destOrd="0" presId="urn:microsoft.com/office/officeart/2008/layout/VerticalAccentList"/>
    <dgm:cxn modelId="{3CD65168-122E-45CA-84AB-F2F8F7A25A0D}" type="presParOf" srcId="{EA75828D-67D5-4AB1-9A4C-BD61C172E318}" destId="{5F7A619F-E82B-4A9D-8E03-ADD7F3A04761}" srcOrd="1" destOrd="0" presId="urn:microsoft.com/office/officeart/2008/layout/VerticalAccentList"/>
    <dgm:cxn modelId="{EFCD929E-3771-4104-B1CC-4857B9849C90}" type="presParOf" srcId="{EA75828D-67D5-4AB1-9A4C-BD61C172E318}" destId="{0551AF3A-90E8-4FF7-94B9-607493F493F5}" srcOrd="2" destOrd="0" presId="urn:microsoft.com/office/officeart/2008/layout/VerticalAccentList"/>
    <dgm:cxn modelId="{A3DF8EAB-DE1F-40AE-B35F-5F7DDC00F912}" type="presParOf" srcId="{EA75828D-67D5-4AB1-9A4C-BD61C172E318}" destId="{A2E46F09-FFC4-403D-8EAB-C5598E735292}" srcOrd="3" destOrd="0" presId="urn:microsoft.com/office/officeart/2008/layout/VerticalAccentList"/>
    <dgm:cxn modelId="{D9CA88E7-2281-4D81-9F32-1DD99B4C65B2}" type="presParOf" srcId="{EA75828D-67D5-4AB1-9A4C-BD61C172E318}" destId="{73CA0293-0467-42C1-98F1-C385719E54CD}" srcOrd="4" destOrd="0" presId="urn:microsoft.com/office/officeart/2008/layout/VerticalAccentList"/>
    <dgm:cxn modelId="{D7FF9E1E-17B4-46A2-BE26-732BE99654DE}" type="presParOf" srcId="{EA75828D-67D5-4AB1-9A4C-BD61C172E318}" destId="{E72F9714-3B2C-41F8-ABA2-2AD13481E570}" srcOrd="5" destOrd="0" presId="urn:microsoft.com/office/officeart/2008/layout/VerticalAccentList"/>
    <dgm:cxn modelId="{B6719F88-467B-462A-90FE-8FD2257FC842}" type="presParOf" srcId="{EA75828D-67D5-4AB1-9A4C-BD61C172E318}" destId="{00138509-142F-489D-97C1-413B3041444A}" srcOrd="6" destOrd="0" presId="urn:microsoft.com/office/officeart/2008/layout/VerticalAccentList"/>
    <dgm:cxn modelId="{16D0EE60-F196-4E5F-86E4-A3DA5762B262}" type="presParOf" srcId="{EA75828D-67D5-4AB1-9A4C-BD61C172E318}" destId="{B8CEAD29-E03C-42DC-BC09-1B4E055CFC2D}" srcOrd="7" destOrd="0" presId="urn:microsoft.com/office/officeart/2008/layout/VerticalAccentList"/>
    <dgm:cxn modelId="{A5D01144-D931-4B67-BA05-96A0B9CE0C0A}" type="presParOf" srcId="{CC29E4EB-DEC7-4A77-B8FD-8661E7B639E7}" destId="{35476343-3214-4608-8015-5D6FE80F138D}" srcOrd="8" destOrd="0" presId="urn:microsoft.com/office/officeart/2008/layout/VerticalAccentList"/>
    <dgm:cxn modelId="{4E8266F2-AEA4-400F-8C6A-EC57772388C4}" type="presParOf" srcId="{CC29E4EB-DEC7-4A77-B8FD-8661E7B639E7}" destId="{6C109A5E-CE0F-4B40-BF07-54C0A1F9D89E}" srcOrd="9" destOrd="0" presId="urn:microsoft.com/office/officeart/2008/layout/VerticalAccentList"/>
    <dgm:cxn modelId="{3890789F-EAA2-4868-93A6-C8323106856E}" type="presParOf" srcId="{6C109A5E-CE0F-4B40-BF07-54C0A1F9D89E}" destId="{C652C35B-E3D1-4411-B684-28295DBB62F3}" srcOrd="0" destOrd="0" presId="urn:microsoft.com/office/officeart/2008/layout/VerticalAccentList"/>
    <dgm:cxn modelId="{DF0D9012-1364-424E-8B8E-070051A9948F}" type="presParOf" srcId="{CC29E4EB-DEC7-4A77-B8FD-8661E7B639E7}" destId="{5A19F029-E48F-4D4F-9B78-B15CFE65A504}" srcOrd="10" destOrd="0" presId="urn:microsoft.com/office/officeart/2008/layout/VerticalAccentList"/>
    <dgm:cxn modelId="{6B2C5BA3-5C83-4DC8-9356-172A7855650E}" type="presParOf" srcId="{5A19F029-E48F-4D4F-9B78-B15CFE65A504}" destId="{E6C1B811-16F7-40E6-A3C6-9BF9B07AD014}" srcOrd="0" destOrd="0" presId="urn:microsoft.com/office/officeart/2008/layout/VerticalAccentList"/>
    <dgm:cxn modelId="{BF959EA0-63FC-44CF-AB64-59AF741AC7B1}" type="presParOf" srcId="{5A19F029-E48F-4D4F-9B78-B15CFE65A504}" destId="{47906D3E-1CF6-42BA-A2B7-544896BCA658}" srcOrd="1" destOrd="0" presId="urn:microsoft.com/office/officeart/2008/layout/VerticalAccentList"/>
    <dgm:cxn modelId="{089679E3-A6DC-4E77-8447-EC550A36EFF1}" type="presParOf" srcId="{5A19F029-E48F-4D4F-9B78-B15CFE65A504}" destId="{36D45DDD-AB74-46CC-A22E-B43B6D6FFBFA}" srcOrd="2" destOrd="0" presId="urn:microsoft.com/office/officeart/2008/layout/VerticalAccentList"/>
    <dgm:cxn modelId="{6843B551-35E8-4669-92F6-890282590BF8}" type="presParOf" srcId="{5A19F029-E48F-4D4F-9B78-B15CFE65A504}" destId="{DA800A51-EEF9-4A11-ACDE-BFB6B164518D}" srcOrd="3" destOrd="0" presId="urn:microsoft.com/office/officeart/2008/layout/VerticalAccentList"/>
    <dgm:cxn modelId="{71293E0B-1798-4AEB-B014-8898C6E47F58}" type="presParOf" srcId="{5A19F029-E48F-4D4F-9B78-B15CFE65A504}" destId="{8333698D-2C70-4EDE-9B51-FF2453F479AB}" srcOrd="4" destOrd="0" presId="urn:microsoft.com/office/officeart/2008/layout/VerticalAccentList"/>
    <dgm:cxn modelId="{A369130E-C4FF-4455-B9DF-D3954B18790F}" type="presParOf" srcId="{5A19F029-E48F-4D4F-9B78-B15CFE65A504}" destId="{D0DFE717-589A-4F64-8F5E-300331375BDC}" srcOrd="5" destOrd="0" presId="urn:microsoft.com/office/officeart/2008/layout/VerticalAccentList"/>
    <dgm:cxn modelId="{99AE51B2-AA0E-4F52-9B96-CFCB11E4A719}" type="presParOf" srcId="{5A19F029-E48F-4D4F-9B78-B15CFE65A504}" destId="{D0718D9C-F534-46FD-99D4-42B12B4D0CF8}" srcOrd="6" destOrd="0" presId="urn:microsoft.com/office/officeart/2008/layout/VerticalAccentList"/>
    <dgm:cxn modelId="{1C008726-D17A-4012-A13B-3CB1457A8E22}" type="presParOf" srcId="{5A19F029-E48F-4D4F-9B78-B15CFE65A504}" destId="{072D7890-8089-4415-8CDF-9540B6A09B9D}" srcOrd="7" destOrd="0" presId="urn:microsoft.com/office/officeart/2008/layout/VerticalAccentLis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054B50B-7171-4524-8660-7496C43BE0DD}">
      <dsp:nvSpPr>
        <dsp:cNvPr id="0" name=""/>
        <dsp:cNvSpPr/>
      </dsp:nvSpPr>
      <dsp:spPr>
        <a:xfrm>
          <a:off x="2894" y="568977"/>
          <a:ext cx="1480374" cy="7350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6464" tIns="55880" rIns="156464" bIns="55880" numCol="1" spcCol="1270" anchor="ctr" anchorCtr="0">
          <a:noAutofit/>
        </a:bodyPr>
        <a:lstStyle/>
        <a:p>
          <a:pPr marL="0" lvl="0" indent="0" algn="r" defTabSz="977900">
            <a:lnSpc>
              <a:spcPct val="90000"/>
            </a:lnSpc>
            <a:spcBef>
              <a:spcPct val="0"/>
            </a:spcBef>
            <a:spcAft>
              <a:spcPct val="35000"/>
            </a:spcAft>
            <a:buNone/>
          </a:pPr>
          <a:r>
            <a:rPr lang="en-US" sz="2200" kern="1200" dirty="0"/>
            <a:t>Container Engine</a:t>
          </a:r>
        </a:p>
      </dsp:txBody>
      <dsp:txXfrm>
        <a:off x="2894" y="568977"/>
        <a:ext cx="1480374" cy="735075"/>
      </dsp:txXfrm>
    </dsp:sp>
    <dsp:sp modelId="{E1296FB1-E77D-4E4D-AA2A-D1BDE7D7329E}">
      <dsp:nvSpPr>
        <dsp:cNvPr id="0" name=""/>
        <dsp:cNvSpPr/>
      </dsp:nvSpPr>
      <dsp:spPr>
        <a:xfrm>
          <a:off x="1483268" y="385208"/>
          <a:ext cx="296074" cy="1102612"/>
        </a:xfrm>
        <a:prstGeom prst="leftBrace">
          <a:avLst>
            <a:gd name="adj1" fmla="val 35000"/>
            <a:gd name="adj2" fmla="val 5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ED78425-D125-4797-8495-ACB713F23951}">
      <dsp:nvSpPr>
        <dsp:cNvPr id="0" name=""/>
        <dsp:cNvSpPr/>
      </dsp:nvSpPr>
      <dsp:spPr>
        <a:xfrm>
          <a:off x="1897773" y="385208"/>
          <a:ext cx="4026617" cy="110261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228600" lvl="1" indent="-228600" algn="l" defTabSz="977900">
            <a:lnSpc>
              <a:spcPct val="90000"/>
            </a:lnSpc>
            <a:spcBef>
              <a:spcPct val="0"/>
            </a:spcBef>
            <a:spcAft>
              <a:spcPct val="15000"/>
            </a:spcAft>
            <a:buChar char="•"/>
          </a:pPr>
          <a:r>
            <a:rPr lang="en-US" sz="2200" kern="1200" dirty="0"/>
            <a:t>Engine and Orchestration are different jobs, not always different products</a:t>
          </a:r>
        </a:p>
      </dsp:txBody>
      <dsp:txXfrm>
        <a:off x="1897773" y="385208"/>
        <a:ext cx="4026617" cy="1102612"/>
      </dsp:txXfrm>
    </dsp:sp>
    <dsp:sp modelId="{9160C2B7-6C1C-486C-B6B1-146A110872B3}">
      <dsp:nvSpPr>
        <dsp:cNvPr id="0" name=""/>
        <dsp:cNvSpPr/>
      </dsp:nvSpPr>
      <dsp:spPr>
        <a:xfrm>
          <a:off x="2894" y="1727818"/>
          <a:ext cx="1480374" cy="7350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6464" tIns="55880" rIns="156464" bIns="55880" numCol="1" spcCol="1270" anchor="ctr" anchorCtr="0">
          <a:noAutofit/>
        </a:bodyPr>
        <a:lstStyle/>
        <a:p>
          <a:pPr marL="0" lvl="0" indent="0" algn="r" defTabSz="977900">
            <a:lnSpc>
              <a:spcPct val="90000"/>
            </a:lnSpc>
            <a:spcBef>
              <a:spcPct val="0"/>
            </a:spcBef>
            <a:spcAft>
              <a:spcPct val="35000"/>
            </a:spcAft>
            <a:buNone/>
          </a:pPr>
          <a:r>
            <a:rPr lang="en-US" sz="2200" kern="1200" dirty="0"/>
            <a:t>Copy on Write</a:t>
          </a:r>
        </a:p>
      </dsp:txBody>
      <dsp:txXfrm>
        <a:off x="2894" y="1727818"/>
        <a:ext cx="1480374" cy="735075"/>
      </dsp:txXfrm>
    </dsp:sp>
    <dsp:sp modelId="{713AB005-68EF-465C-AD8B-6EE3B5F191DF}">
      <dsp:nvSpPr>
        <dsp:cNvPr id="0" name=""/>
        <dsp:cNvSpPr/>
      </dsp:nvSpPr>
      <dsp:spPr>
        <a:xfrm>
          <a:off x="1483268" y="1567020"/>
          <a:ext cx="296074" cy="1056670"/>
        </a:xfrm>
        <a:prstGeom prst="leftBrace">
          <a:avLst>
            <a:gd name="adj1" fmla="val 35000"/>
            <a:gd name="adj2" fmla="val 5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6C5F5A4-589F-433A-91F0-BED3D3EF62E9}">
      <dsp:nvSpPr>
        <dsp:cNvPr id="0" name=""/>
        <dsp:cNvSpPr/>
      </dsp:nvSpPr>
      <dsp:spPr>
        <a:xfrm>
          <a:off x="1897773" y="1567020"/>
          <a:ext cx="4026617" cy="105667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t>Any layer that is  SAVED or Downloaded is locked</a:t>
          </a:r>
        </a:p>
        <a:p>
          <a:pPr marL="228600" lvl="1" indent="-228600" algn="l" defTabSz="889000">
            <a:lnSpc>
              <a:spcPct val="90000"/>
            </a:lnSpc>
            <a:spcBef>
              <a:spcPct val="0"/>
            </a:spcBef>
            <a:spcAft>
              <a:spcPct val="15000"/>
            </a:spcAft>
            <a:buChar char="•"/>
          </a:pPr>
          <a:r>
            <a:rPr lang="en-US" sz="2000" kern="1200" dirty="0"/>
            <a:t>New Blank is created to allow write</a:t>
          </a:r>
        </a:p>
      </dsp:txBody>
      <dsp:txXfrm>
        <a:off x="1897773" y="1567020"/>
        <a:ext cx="4026617" cy="1056670"/>
      </dsp:txXfrm>
    </dsp:sp>
    <dsp:sp modelId="{1164EB3F-4006-42D4-A35E-B013C4A67832}">
      <dsp:nvSpPr>
        <dsp:cNvPr id="0" name=""/>
        <dsp:cNvSpPr/>
      </dsp:nvSpPr>
      <dsp:spPr>
        <a:xfrm>
          <a:off x="2894" y="3231226"/>
          <a:ext cx="1480374" cy="7350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6464" tIns="55880" rIns="156464" bIns="55880" numCol="1" spcCol="1270" anchor="ctr" anchorCtr="0">
          <a:noAutofit/>
        </a:bodyPr>
        <a:lstStyle/>
        <a:p>
          <a:pPr marL="0" lvl="0" indent="0" algn="r" defTabSz="977900">
            <a:lnSpc>
              <a:spcPct val="90000"/>
            </a:lnSpc>
            <a:spcBef>
              <a:spcPct val="0"/>
            </a:spcBef>
            <a:spcAft>
              <a:spcPct val="35000"/>
            </a:spcAft>
            <a:buNone/>
          </a:pPr>
          <a:r>
            <a:rPr lang="en-US" sz="2200" kern="1200" dirty="0"/>
            <a:t>Any workload</a:t>
          </a:r>
        </a:p>
      </dsp:txBody>
      <dsp:txXfrm>
        <a:off x="2894" y="3231226"/>
        <a:ext cx="1480374" cy="735075"/>
      </dsp:txXfrm>
    </dsp:sp>
    <dsp:sp modelId="{D2E37587-6991-4A12-998C-3FAB8F795268}">
      <dsp:nvSpPr>
        <dsp:cNvPr id="0" name=""/>
        <dsp:cNvSpPr/>
      </dsp:nvSpPr>
      <dsp:spPr>
        <a:xfrm>
          <a:off x="1483268" y="2702891"/>
          <a:ext cx="296074" cy="1791745"/>
        </a:xfrm>
        <a:prstGeom prst="leftBrace">
          <a:avLst>
            <a:gd name="adj1" fmla="val 35000"/>
            <a:gd name="adj2" fmla="val 5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4DB1205-CD86-4B88-9736-653DC2121195}">
      <dsp:nvSpPr>
        <dsp:cNvPr id="0" name=""/>
        <dsp:cNvSpPr/>
      </dsp:nvSpPr>
      <dsp:spPr>
        <a:xfrm>
          <a:off x="1897773" y="2702891"/>
          <a:ext cx="4026617" cy="179174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228600" lvl="1" indent="-228600" algn="l" defTabSz="977900">
            <a:lnSpc>
              <a:spcPct val="90000"/>
            </a:lnSpc>
            <a:spcBef>
              <a:spcPct val="0"/>
            </a:spcBef>
            <a:spcAft>
              <a:spcPct val="15000"/>
            </a:spcAft>
            <a:buChar char="•"/>
          </a:pPr>
          <a:r>
            <a:rPr lang="en-US" sz="2200" kern="1200" dirty="0"/>
            <a:t>Any workload can be set as a BASE by saving</a:t>
          </a:r>
        </a:p>
        <a:p>
          <a:pPr marL="228600" lvl="1" indent="-228600" algn="l" defTabSz="977900">
            <a:lnSpc>
              <a:spcPct val="90000"/>
            </a:lnSpc>
            <a:spcBef>
              <a:spcPct val="0"/>
            </a:spcBef>
            <a:spcAft>
              <a:spcPct val="15000"/>
            </a:spcAft>
            <a:buChar char="•"/>
          </a:pPr>
          <a:r>
            <a:rPr lang="en-US" sz="2200" kern="1200" dirty="0"/>
            <a:t>It can then be used as a base, All required pieces below it will automatically be deployed</a:t>
          </a:r>
        </a:p>
      </dsp:txBody>
      <dsp:txXfrm>
        <a:off x="1897773" y="2702891"/>
        <a:ext cx="4026617" cy="179174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2326CD-BBD0-4598-90E1-68F4519FB1CB}">
      <dsp:nvSpPr>
        <dsp:cNvPr id="0" name=""/>
        <dsp:cNvSpPr/>
      </dsp:nvSpPr>
      <dsp:spPr>
        <a:xfrm>
          <a:off x="1942357" y="1807464"/>
          <a:ext cx="222402" cy="682033"/>
        </a:xfrm>
        <a:custGeom>
          <a:avLst/>
          <a:gdLst/>
          <a:ahLst/>
          <a:cxnLst/>
          <a:rect l="0" t="0" r="0" b="0"/>
          <a:pathLst>
            <a:path>
              <a:moveTo>
                <a:pt x="0" y="0"/>
              </a:moveTo>
              <a:lnTo>
                <a:pt x="0" y="682033"/>
              </a:lnTo>
              <a:lnTo>
                <a:pt x="222402" y="682033"/>
              </a:lnTo>
            </a:path>
          </a:pathLst>
        </a:custGeom>
        <a:noFill/>
        <a:ln w="57150" cap="flat" cmpd="sng" algn="ctr">
          <a:solidFill>
            <a:scrgbClr r="0" g="0" b="0"/>
          </a:solidFill>
          <a:prstDash val="solid"/>
        </a:ln>
        <a:effectLst/>
      </dsp:spPr>
      <dsp:style>
        <a:lnRef idx="2">
          <a:scrgbClr r="0" g="0" b="0"/>
        </a:lnRef>
        <a:fillRef idx="0">
          <a:scrgbClr r="0" g="0" b="0"/>
        </a:fillRef>
        <a:effectRef idx="0">
          <a:scrgbClr r="0" g="0" b="0"/>
        </a:effectRef>
        <a:fontRef idx="minor"/>
      </dsp:style>
    </dsp:sp>
    <dsp:sp modelId="{328F4BD3-1C3D-4CBA-9113-186DA600936B}">
      <dsp:nvSpPr>
        <dsp:cNvPr id="0" name=""/>
        <dsp:cNvSpPr/>
      </dsp:nvSpPr>
      <dsp:spPr>
        <a:xfrm>
          <a:off x="1638407" y="754760"/>
          <a:ext cx="897022" cy="311363"/>
        </a:xfrm>
        <a:custGeom>
          <a:avLst/>
          <a:gdLst/>
          <a:ahLst/>
          <a:cxnLst/>
          <a:rect l="0" t="0" r="0" b="0"/>
          <a:pathLst>
            <a:path>
              <a:moveTo>
                <a:pt x="0" y="0"/>
              </a:moveTo>
              <a:lnTo>
                <a:pt x="0" y="155681"/>
              </a:lnTo>
              <a:lnTo>
                <a:pt x="897022" y="155681"/>
              </a:lnTo>
              <a:lnTo>
                <a:pt x="897022" y="311363"/>
              </a:lnTo>
            </a:path>
          </a:pathLst>
        </a:custGeom>
        <a:noFill/>
        <a:ln w="57150" cap="flat" cmpd="sng" algn="ctr">
          <a:solidFill>
            <a:scrgbClr r="0" g="0" b="0"/>
          </a:solidFill>
          <a:prstDash val="solid"/>
        </a:ln>
        <a:effectLst/>
      </dsp:spPr>
      <dsp:style>
        <a:lnRef idx="2">
          <a:scrgbClr r="0" g="0" b="0"/>
        </a:lnRef>
        <a:fillRef idx="0">
          <a:scrgbClr r="0" g="0" b="0"/>
        </a:fillRef>
        <a:effectRef idx="0">
          <a:scrgbClr r="0" g="0" b="0"/>
        </a:effectRef>
        <a:fontRef idx="minor"/>
      </dsp:style>
    </dsp:sp>
    <dsp:sp modelId="{A916C718-6E74-46EC-815D-F42843731F7A}">
      <dsp:nvSpPr>
        <dsp:cNvPr id="0" name=""/>
        <dsp:cNvSpPr/>
      </dsp:nvSpPr>
      <dsp:spPr>
        <a:xfrm>
          <a:off x="148312" y="1807464"/>
          <a:ext cx="222402" cy="1734737"/>
        </a:xfrm>
        <a:custGeom>
          <a:avLst/>
          <a:gdLst/>
          <a:ahLst/>
          <a:cxnLst/>
          <a:rect l="0" t="0" r="0" b="0"/>
          <a:pathLst>
            <a:path>
              <a:moveTo>
                <a:pt x="0" y="0"/>
              </a:moveTo>
              <a:lnTo>
                <a:pt x="0" y="1734737"/>
              </a:lnTo>
              <a:lnTo>
                <a:pt x="222402" y="1734737"/>
              </a:lnTo>
            </a:path>
          </a:pathLst>
        </a:custGeom>
        <a:noFill/>
        <a:ln w="57150" cap="flat" cmpd="sng" algn="ctr">
          <a:solidFill>
            <a:scrgbClr r="0" g="0" b="0"/>
          </a:solidFill>
          <a:prstDash val="solid"/>
        </a:ln>
        <a:effectLst/>
      </dsp:spPr>
      <dsp:style>
        <a:lnRef idx="2">
          <a:scrgbClr r="0" g="0" b="0"/>
        </a:lnRef>
        <a:fillRef idx="0">
          <a:scrgbClr r="0" g="0" b="0"/>
        </a:fillRef>
        <a:effectRef idx="0">
          <a:scrgbClr r="0" g="0" b="0"/>
        </a:effectRef>
        <a:fontRef idx="minor"/>
      </dsp:style>
    </dsp:sp>
    <dsp:sp modelId="{03C5BF9C-2273-40A4-AD91-996F84526B69}">
      <dsp:nvSpPr>
        <dsp:cNvPr id="0" name=""/>
        <dsp:cNvSpPr/>
      </dsp:nvSpPr>
      <dsp:spPr>
        <a:xfrm>
          <a:off x="148312" y="1807464"/>
          <a:ext cx="222402" cy="682033"/>
        </a:xfrm>
        <a:custGeom>
          <a:avLst/>
          <a:gdLst/>
          <a:ahLst/>
          <a:cxnLst/>
          <a:rect l="0" t="0" r="0" b="0"/>
          <a:pathLst>
            <a:path>
              <a:moveTo>
                <a:pt x="0" y="0"/>
              </a:moveTo>
              <a:lnTo>
                <a:pt x="0" y="682033"/>
              </a:lnTo>
              <a:lnTo>
                <a:pt x="222402" y="682033"/>
              </a:lnTo>
            </a:path>
          </a:pathLst>
        </a:custGeom>
        <a:noFill/>
        <a:ln w="57150" cap="flat" cmpd="sng" algn="ctr">
          <a:solidFill>
            <a:scrgbClr r="0" g="0" b="0"/>
          </a:solidFill>
          <a:prstDash val="solid"/>
        </a:ln>
        <a:effectLst/>
      </dsp:spPr>
      <dsp:style>
        <a:lnRef idx="2">
          <a:scrgbClr r="0" g="0" b="0"/>
        </a:lnRef>
        <a:fillRef idx="0">
          <a:scrgbClr r="0" g="0" b="0"/>
        </a:fillRef>
        <a:effectRef idx="0">
          <a:scrgbClr r="0" g="0" b="0"/>
        </a:effectRef>
        <a:fontRef idx="minor"/>
      </dsp:style>
    </dsp:sp>
    <dsp:sp modelId="{17E99444-2487-4184-B40A-8C51751F9CB8}">
      <dsp:nvSpPr>
        <dsp:cNvPr id="0" name=""/>
        <dsp:cNvSpPr/>
      </dsp:nvSpPr>
      <dsp:spPr>
        <a:xfrm>
          <a:off x="741385" y="754760"/>
          <a:ext cx="897022" cy="311363"/>
        </a:xfrm>
        <a:custGeom>
          <a:avLst/>
          <a:gdLst/>
          <a:ahLst/>
          <a:cxnLst/>
          <a:rect l="0" t="0" r="0" b="0"/>
          <a:pathLst>
            <a:path>
              <a:moveTo>
                <a:pt x="897022" y="0"/>
              </a:moveTo>
              <a:lnTo>
                <a:pt x="897022" y="155681"/>
              </a:lnTo>
              <a:lnTo>
                <a:pt x="0" y="155681"/>
              </a:lnTo>
              <a:lnTo>
                <a:pt x="0" y="311363"/>
              </a:lnTo>
            </a:path>
          </a:pathLst>
        </a:custGeom>
        <a:noFill/>
        <a:ln w="57150" cap="flat" cmpd="sng" algn="ctr">
          <a:solidFill>
            <a:scrgbClr r="0" g="0" b="0"/>
          </a:solidFill>
          <a:prstDash val="solid"/>
        </a:ln>
        <a:effectLst/>
      </dsp:spPr>
      <dsp:style>
        <a:lnRef idx="2">
          <a:scrgbClr r="0" g="0" b="0"/>
        </a:lnRef>
        <a:fillRef idx="0">
          <a:scrgbClr r="0" g="0" b="0"/>
        </a:fillRef>
        <a:effectRef idx="0">
          <a:scrgbClr r="0" g="0" b="0"/>
        </a:effectRef>
        <a:fontRef idx="minor"/>
      </dsp:style>
    </dsp:sp>
    <dsp:sp modelId="{BE850376-0BCF-4AEF-97DE-A041ADEB0CF7}">
      <dsp:nvSpPr>
        <dsp:cNvPr id="0" name=""/>
        <dsp:cNvSpPr/>
      </dsp:nvSpPr>
      <dsp:spPr>
        <a:xfrm>
          <a:off x="897066" y="13419"/>
          <a:ext cx="1482681" cy="74134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sz="2200" kern="1200" dirty="0"/>
            <a:t>Application</a:t>
          </a:r>
        </a:p>
      </dsp:txBody>
      <dsp:txXfrm>
        <a:off x="897066" y="13419"/>
        <a:ext cx="1482681" cy="741340"/>
      </dsp:txXfrm>
    </dsp:sp>
    <dsp:sp modelId="{8C5EE12D-5DF8-4AF6-81FA-8F4F50C18A17}">
      <dsp:nvSpPr>
        <dsp:cNvPr id="0" name=""/>
        <dsp:cNvSpPr/>
      </dsp:nvSpPr>
      <dsp:spPr>
        <a:xfrm>
          <a:off x="44" y="1066123"/>
          <a:ext cx="1482681" cy="74134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sz="2200" kern="1200" dirty="0"/>
            <a:t>Feature A</a:t>
          </a:r>
        </a:p>
      </dsp:txBody>
      <dsp:txXfrm>
        <a:off x="44" y="1066123"/>
        <a:ext cx="1482681" cy="741340"/>
      </dsp:txXfrm>
    </dsp:sp>
    <dsp:sp modelId="{0D427D2F-CAD8-4A4A-80F1-C58540D72D21}">
      <dsp:nvSpPr>
        <dsp:cNvPr id="0" name=""/>
        <dsp:cNvSpPr/>
      </dsp:nvSpPr>
      <dsp:spPr>
        <a:xfrm>
          <a:off x="370714" y="2118827"/>
          <a:ext cx="1482681" cy="74134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sz="2200" kern="1200" dirty="0"/>
            <a:t>Feature C </a:t>
          </a:r>
        </a:p>
      </dsp:txBody>
      <dsp:txXfrm>
        <a:off x="370714" y="2118827"/>
        <a:ext cx="1482681" cy="741340"/>
      </dsp:txXfrm>
    </dsp:sp>
    <dsp:sp modelId="{3F984F95-ECE2-4324-B81A-A0628EA5CE84}">
      <dsp:nvSpPr>
        <dsp:cNvPr id="0" name=""/>
        <dsp:cNvSpPr/>
      </dsp:nvSpPr>
      <dsp:spPr>
        <a:xfrm>
          <a:off x="370714" y="3171531"/>
          <a:ext cx="1482681" cy="74134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sz="2200" kern="1200" dirty="0"/>
            <a:t>Feature E</a:t>
          </a:r>
        </a:p>
      </dsp:txBody>
      <dsp:txXfrm>
        <a:off x="370714" y="3171531"/>
        <a:ext cx="1482681" cy="741340"/>
      </dsp:txXfrm>
    </dsp:sp>
    <dsp:sp modelId="{E9E62205-E199-4EF9-B962-A43252BFE0F0}">
      <dsp:nvSpPr>
        <dsp:cNvPr id="0" name=""/>
        <dsp:cNvSpPr/>
      </dsp:nvSpPr>
      <dsp:spPr>
        <a:xfrm>
          <a:off x="1794089" y="1066123"/>
          <a:ext cx="1482681" cy="74134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sz="2200" kern="1200" dirty="0"/>
            <a:t>Feature B</a:t>
          </a:r>
        </a:p>
      </dsp:txBody>
      <dsp:txXfrm>
        <a:off x="1794089" y="1066123"/>
        <a:ext cx="1482681" cy="741340"/>
      </dsp:txXfrm>
    </dsp:sp>
    <dsp:sp modelId="{17349C32-3C0C-4E4B-BF2D-EA84FD3FD621}">
      <dsp:nvSpPr>
        <dsp:cNvPr id="0" name=""/>
        <dsp:cNvSpPr/>
      </dsp:nvSpPr>
      <dsp:spPr>
        <a:xfrm>
          <a:off x="2164759" y="2118827"/>
          <a:ext cx="1482681" cy="74134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sz="2200" kern="1200" dirty="0"/>
            <a:t>Feature D</a:t>
          </a:r>
        </a:p>
      </dsp:txBody>
      <dsp:txXfrm>
        <a:off x="2164759" y="2118827"/>
        <a:ext cx="1482681" cy="74134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96B1FD-8681-4CCE-9BE7-0108F6F867B6}">
      <dsp:nvSpPr>
        <dsp:cNvPr id="0" name=""/>
        <dsp:cNvSpPr/>
      </dsp:nvSpPr>
      <dsp:spPr>
        <a:xfrm>
          <a:off x="88470" y="263012"/>
          <a:ext cx="5124203" cy="4658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b" anchorCtr="0">
          <a:noAutofit/>
        </a:bodyPr>
        <a:lstStyle/>
        <a:p>
          <a:pPr marL="0" lvl="0" indent="0" algn="l" defTabSz="1066800">
            <a:lnSpc>
              <a:spcPct val="90000"/>
            </a:lnSpc>
            <a:spcBef>
              <a:spcPct val="0"/>
            </a:spcBef>
            <a:spcAft>
              <a:spcPct val="35000"/>
            </a:spcAft>
            <a:buNone/>
          </a:pPr>
          <a:r>
            <a:rPr lang="en-US" sz="2400" b="1" kern="1200" dirty="0"/>
            <a:t>Value of Certification</a:t>
          </a:r>
        </a:p>
      </dsp:txBody>
      <dsp:txXfrm>
        <a:off x="88470" y="263012"/>
        <a:ext cx="5124203" cy="465836"/>
      </dsp:txXfrm>
    </dsp:sp>
    <dsp:sp modelId="{697BCE78-AE2E-443B-9DE2-18680639DF30}">
      <dsp:nvSpPr>
        <dsp:cNvPr id="0" name=""/>
        <dsp:cNvSpPr/>
      </dsp:nvSpPr>
      <dsp:spPr>
        <a:xfrm>
          <a:off x="88470" y="728848"/>
          <a:ext cx="1199063" cy="948926"/>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B5F67B4-7FBB-46AF-90E1-70B885F9B1A0}">
      <dsp:nvSpPr>
        <dsp:cNvPr id="0" name=""/>
        <dsp:cNvSpPr/>
      </dsp:nvSpPr>
      <dsp:spPr>
        <a:xfrm>
          <a:off x="808706" y="728848"/>
          <a:ext cx="1199063" cy="948926"/>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307738E-306A-4730-A007-084DF385F3FF}">
      <dsp:nvSpPr>
        <dsp:cNvPr id="0" name=""/>
        <dsp:cNvSpPr/>
      </dsp:nvSpPr>
      <dsp:spPr>
        <a:xfrm>
          <a:off x="1529510" y="728848"/>
          <a:ext cx="1199063" cy="948926"/>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3CE8E51-E416-45BB-A560-660D53F17696}">
      <dsp:nvSpPr>
        <dsp:cNvPr id="0" name=""/>
        <dsp:cNvSpPr/>
      </dsp:nvSpPr>
      <dsp:spPr>
        <a:xfrm>
          <a:off x="2249746" y="728848"/>
          <a:ext cx="1199063" cy="948926"/>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EB562CC-BFA3-43A6-803F-9A1F56EBA880}">
      <dsp:nvSpPr>
        <dsp:cNvPr id="0" name=""/>
        <dsp:cNvSpPr/>
      </dsp:nvSpPr>
      <dsp:spPr>
        <a:xfrm>
          <a:off x="2970550" y="728848"/>
          <a:ext cx="1199063" cy="948926"/>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CAEAB1E-494D-470E-A80F-9C13B690092D}">
      <dsp:nvSpPr>
        <dsp:cNvPr id="0" name=""/>
        <dsp:cNvSpPr/>
      </dsp:nvSpPr>
      <dsp:spPr>
        <a:xfrm>
          <a:off x="3690785" y="728848"/>
          <a:ext cx="1199063" cy="948926"/>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FD98E53-203C-4FF7-82C6-F58DA8574E4F}">
      <dsp:nvSpPr>
        <dsp:cNvPr id="0" name=""/>
        <dsp:cNvSpPr/>
      </dsp:nvSpPr>
      <dsp:spPr>
        <a:xfrm>
          <a:off x="4411590" y="728848"/>
          <a:ext cx="1199063" cy="948926"/>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430F9DE-B067-4A84-A657-C1F37252AF82}">
      <dsp:nvSpPr>
        <dsp:cNvPr id="0" name=""/>
        <dsp:cNvSpPr/>
      </dsp:nvSpPr>
      <dsp:spPr>
        <a:xfrm>
          <a:off x="88470" y="823741"/>
          <a:ext cx="5190818" cy="759141"/>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8260" tIns="48260" rIns="48260" bIns="48260" numCol="1" spcCol="1270" anchor="ctr" anchorCtr="0">
          <a:noAutofit/>
        </a:bodyPr>
        <a:lstStyle/>
        <a:p>
          <a:pPr marL="0" lvl="0" indent="0" algn="l" defTabSz="844550">
            <a:lnSpc>
              <a:spcPct val="90000"/>
            </a:lnSpc>
            <a:spcBef>
              <a:spcPct val="0"/>
            </a:spcBef>
            <a:spcAft>
              <a:spcPct val="35000"/>
            </a:spcAft>
            <a:buNone/>
          </a:pPr>
          <a:r>
            <a:rPr lang="en-US" sz="1900" kern="1200" dirty="0"/>
            <a:t>Self, Career, Income, Stature</a:t>
          </a:r>
        </a:p>
        <a:p>
          <a:pPr marL="0" lvl="0" indent="0" algn="l" defTabSz="844550">
            <a:lnSpc>
              <a:spcPct val="90000"/>
            </a:lnSpc>
            <a:spcBef>
              <a:spcPct val="0"/>
            </a:spcBef>
            <a:spcAft>
              <a:spcPct val="35000"/>
            </a:spcAft>
            <a:buNone/>
          </a:pPr>
          <a:r>
            <a:rPr lang="en-US" sz="1900" kern="1200" dirty="0"/>
            <a:t>Make the Decision… Get STARTED NOW!</a:t>
          </a:r>
        </a:p>
      </dsp:txBody>
      <dsp:txXfrm>
        <a:off x="88470" y="823741"/>
        <a:ext cx="5190818" cy="759141"/>
      </dsp:txXfrm>
    </dsp:sp>
    <dsp:sp modelId="{7879BA2E-6071-493E-B298-947188667C8F}">
      <dsp:nvSpPr>
        <dsp:cNvPr id="0" name=""/>
        <dsp:cNvSpPr/>
      </dsp:nvSpPr>
      <dsp:spPr>
        <a:xfrm>
          <a:off x="88470" y="1777055"/>
          <a:ext cx="5124203" cy="4658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b" anchorCtr="0">
          <a:noAutofit/>
        </a:bodyPr>
        <a:lstStyle/>
        <a:p>
          <a:pPr marL="0" lvl="0" indent="0" algn="l" defTabSz="1066800">
            <a:lnSpc>
              <a:spcPct val="90000"/>
            </a:lnSpc>
            <a:spcBef>
              <a:spcPct val="0"/>
            </a:spcBef>
            <a:spcAft>
              <a:spcPct val="35000"/>
            </a:spcAft>
            <a:buNone/>
          </a:pPr>
          <a:r>
            <a:rPr lang="en-US" sz="2400" b="1" kern="1200" dirty="0"/>
            <a:t>Recognize Accomplishments</a:t>
          </a:r>
        </a:p>
      </dsp:txBody>
      <dsp:txXfrm>
        <a:off x="88470" y="1777055"/>
        <a:ext cx="5124203" cy="465836"/>
      </dsp:txXfrm>
    </dsp:sp>
    <dsp:sp modelId="{DED14C54-3C21-478E-813A-755AD321E72B}">
      <dsp:nvSpPr>
        <dsp:cNvPr id="0" name=""/>
        <dsp:cNvSpPr/>
      </dsp:nvSpPr>
      <dsp:spPr>
        <a:xfrm>
          <a:off x="88470" y="2242892"/>
          <a:ext cx="1199063" cy="948926"/>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31A6627-3921-4A2D-8661-4DE372666C87}">
      <dsp:nvSpPr>
        <dsp:cNvPr id="0" name=""/>
        <dsp:cNvSpPr/>
      </dsp:nvSpPr>
      <dsp:spPr>
        <a:xfrm>
          <a:off x="808706" y="2242892"/>
          <a:ext cx="1199063" cy="948926"/>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764ABBE-3EF0-4A1D-B1C4-6C93806C5F4F}">
      <dsp:nvSpPr>
        <dsp:cNvPr id="0" name=""/>
        <dsp:cNvSpPr/>
      </dsp:nvSpPr>
      <dsp:spPr>
        <a:xfrm>
          <a:off x="1529510" y="2242892"/>
          <a:ext cx="1199063" cy="948926"/>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943E8BD-E77A-452D-B80B-55A5789CB422}">
      <dsp:nvSpPr>
        <dsp:cNvPr id="0" name=""/>
        <dsp:cNvSpPr/>
      </dsp:nvSpPr>
      <dsp:spPr>
        <a:xfrm>
          <a:off x="2249746" y="2242892"/>
          <a:ext cx="1199063" cy="948926"/>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29948BC-4792-44BB-A348-E696F901916A}">
      <dsp:nvSpPr>
        <dsp:cNvPr id="0" name=""/>
        <dsp:cNvSpPr/>
      </dsp:nvSpPr>
      <dsp:spPr>
        <a:xfrm>
          <a:off x="2970550" y="2242892"/>
          <a:ext cx="1199063" cy="948926"/>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AA4DF37-FA78-4AB3-AB6B-B4E143DCF66F}">
      <dsp:nvSpPr>
        <dsp:cNvPr id="0" name=""/>
        <dsp:cNvSpPr/>
      </dsp:nvSpPr>
      <dsp:spPr>
        <a:xfrm>
          <a:off x="3690785" y="2242892"/>
          <a:ext cx="1199063" cy="948926"/>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E5A660D-7DC7-4EE0-B8EF-640A2AD33F22}">
      <dsp:nvSpPr>
        <dsp:cNvPr id="0" name=""/>
        <dsp:cNvSpPr/>
      </dsp:nvSpPr>
      <dsp:spPr>
        <a:xfrm>
          <a:off x="4411590" y="2242892"/>
          <a:ext cx="1199063" cy="948926"/>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CDF6F4A-81DF-4A84-B5F9-8A911F18A7DB}">
      <dsp:nvSpPr>
        <dsp:cNvPr id="0" name=""/>
        <dsp:cNvSpPr/>
      </dsp:nvSpPr>
      <dsp:spPr>
        <a:xfrm>
          <a:off x="88470" y="2337785"/>
          <a:ext cx="5190818" cy="759141"/>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8260" tIns="48260" rIns="48260" bIns="48260" numCol="1" spcCol="1270" anchor="ctr" anchorCtr="0">
          <a:noAutofit/>
        </a:bodyPr>
        <a:lstStyle/>
        <a:p>
          <a:pPr marL="0" lvl="0" indent="0" algn="l" defTabSz="844550">
            <a:lnSpc>
              <a:spcPct val="90000"/>
            </a:lnSpc>
            <a:spcBef>
              <a:spcPct val="0"/>
            </a:spcBef>
            <a:spcAft>
              <a:spcPct val="35000"/>
            </a:spcAft>
            <a:buNone/>
          </a:pPr>
          <a:r>
            <a:rPr lang="en-US" sz="1900" kern="1200" dirty="0"/>
            <a:t>Finish a chapter, Finish a Lab, Watch a video, Read a white paper… All Accomplishments</a:t>
          </a:r>
        </a:p>
      </dsp:txBody>
      <dsp:txXfrm>
        <a:off x="88470" y="2337785"/>
        <a:ext cx="5190818" cy="759141"/>
      </dsp:txXfrm>
    </dsp:sp>
    <dsp:sp modelId="{1750DEA6-1349-4773-8D83-7B0686008CCB}">
      <dsp:nvSpPr>
        <dsp:cNvPr id="0" name=""/>
        <dsp:cNvSpPr/>
      </dsp:nvSpPr>
      <dsp:spPr>
        <a:xfrm>
          <a:off x="88470" y="3291099"/>
          <a:ext cx="5124203" cy="4658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b" anchorCtr="0">
          <a:noAutofit/>
        </a:bodyPr>
        <a:lstStyle/>
        <a:p>
          <a:pPr marL="0" lvl="0" indent="0" algn="l" defTabSz="1066800">
            <a:lnSpc>
              <a:spcPct val="90000"/>
            </a:lnSpc>
            <a:spcBef>
              <a:spcPct val="0"/>
            </a:spcBef>
            <a:spcAft>
              <a:spcPct val="35000"/>
            </a:spcAft>
            <a:buNone/>
          </a:pPr>
          <a:r>
            <a:rPr lang="en-US" sz="2400" b="1" kern="1200" dirty="0"/>
            <a:t>Get Family On Board</a:t>
          </a:r>
        </a:p>
      </dsp:txBody>
      <dsp:txXfrm>
        <a:off x="88470" y="3291099"/>
        <a:ext cx="5124203" cy="465836"/>
      </dsp:txXfrm>
    </dsp:sp>
    <dsp:sp modelId="{015A0644-3C96-4C98-962B-5D0471BF608E}">
      <dsp:nvSpPr>
        <dsp:cNvPr id="0" name=""/>
        <dsp:cNvSpPr/>
      </dsp:nvSpPr>
      <dsp:spPr>
        <a:xfrm>
          <a:off x="88470" y="3756936"/>
          <a:ext cx="1199063" cy="948926"/>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7C47965-CCA8-4055-A56D-36FA36F10495}">
      <dsp:nvSpPr>
        <dsp:cNvPr id="0" name=""/>
        <dsp:cNvSpPr/>
      </dsp:nvSpPr>
      <dsp:spPr>
        <a:xfrm>
          <a:off x="808706" y="3756936"/>
          <a:ext cx="1199063" cy="948926"/>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5214177-EA78-487F-A042-51A83FA331D9}">
      <dsp:nvSpPr>
        <dsp:cNvPr id="0" name=""/>
        <dsp:cNvSpPr/>
      </dsp:nvSpPr>
      <dsp:spPr>
        <a:xfrm>
          <a:off x="1529510" y="3756936"/>
          <a:ext cx="1199063" cy="948926"/>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370AF20-FED3-4585-9FB5-E15F7689A43F}">
      <dsp:nvSpPr>
        <dsp:cNvPr id="0" name=""/>
        <dsp:cNvSpPr/>
      </dsp:nvSpPr>
      <dsp:spPr>
        <a:xfrm>
          <a:off x="2249746" y="3756936"/>
          <a:ext cx="1199063" cy="948926"/>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0F91B8B-242D-43B8-8FE9-29EB22F913B3}">
      <dsp:nvSpPr>
        <dsp:cNvPr id="0" name=""/>
        <dsp:cNvSpPr/>
      </dsp:nvSpPr>
      <dsp:spPr>
        <a:xfrm>
          <a:off x="2970550" y="3756936"/>
          <a:ext cx="1199063" cy="948926"/>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1D87061-10B0-4CD9-873D-0519C56E9BA3}">
      <dsp:nvSpPr>
        <dsp:cNvPr id="0" name=""/>
        <dsp:cNvSpPr/>
      </dsp:nvSpPr>
      <dsp:spPr>
        <a:xfrm>
          <a:off x="3690785" y="3756936"/>
          <a:ext cx="1199063" cy="948926"/>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4A7A6B8-D189-412B-AC72-947AAFE51E12}">
      <dsp:nvSpPr>
        <dsp:cNvPr id="0" name=""/>
        <dsp:cNvSpPr/>
      </dsp:nvSpPr>
      <dsp:spPr>
        <a:xfrm>
          <a:off x="4411590" y="3756936"/>
          <a:ext cx="1199063" cy="948926"/>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5C65DA6-CD6F-41DA-9528-0164593EB2E9}">
      <dsp:nvSpPr>
        <dsp:cNvPr id="0" name=""/>
        <dsp:cNvSpPr/>
      </dsp:nvSpPr>
      <dsp:spPr>
        <a:xfrm>
          <a:off x="88470" y="3851828"/>
          <a:ext cx="5190818" cy="759141"/>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8260" tIns="48260" rIns="48260" bIns="48260" numCol="1" spcCol="1270" anchor="ctr" anchorCtr="0">
          <a:noAutofit/>
        </a:bodyPr>
        <a:lstStyle/>
        <a:p>
          <a:pPr marL="0" lvl="0" indent="0" algn="l" defTabSz="844550">
            <a:lnSpc>
              <a:spcPct val="90000"/>
            </a:lnSpc>
            <a:spcBef>
              <a:spcPct val="0"/>
            </a:spcBef>
            <a:spcAft>
              <a:spcPct val="35000"/>
            </a:spcAft>
            <a:buNone/>
          </a:pPr>
          <a:r>
            <a:rPr lang="en-US" sz="1900" kern="1200" dirty="0"/>
            <a:t>Make your goals, their goals.  Trip to Dave &amp; Busters upon completion, ice cream shop for a chapter</a:t>
          </a:r>
        </a:p>
      </dsp:txBody>
      <dsp:txXfrm>
        <a:off x="88470" y="3851828"/>
        <a:ext cx="5190818" cy="75914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17A083-A6A1-4BE6-BB7C-9DF3EBC3E37E}">
      <dsp:nvSpPr>
        <dsp:cNvPr id="0" name=""/>
        <dsp:cNvSpPr/>
      </dsp:nvSpPr>
      <dsp:spPr>
        <a:xfrm>
          <a:off x="431245" y="953"/>
          <a:ext cx="4488060" cy="3326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b" anchorCtr="0">
          <a:noAutofit/>
        </a:bodyPr>
        <a:lstStyle/>
        <a:p>
          <a:pPr marL="0" lvl="0" indent="0" algn="l" defTabSz="1066800">
            <a:lnSpc>
              <a:spcPct val="90000"/>
            </a:lnSpc>
            <a:spcBef>
              <a:spcPct val="0"/>
            </a:spcBef>
            <a:spcAft>
              <a:spcPct val="35000"/>
            </a:spcAft>
            <a:buNone/>
          </a:pPr>
          <a:r>
            <a:rPr lang="en-US" sz="2400" b="1" kern="1200" dirty="0"/>
            <a:t>Excuses</a:t>
          </a:r>
        </a:p>
      </dsp:txBody>
      <dsp:txXfrm>
        <a:off x="431245" y="953"/>
        <a:ext cx="4488060" cy="332646"/>
      </dsp:txXfrm>
    </dsp:sp>
    <dsp:sp modelId="{51367107-8700-4A1B-B57E-EAECFB877859}">
      <dsp:nvSpPr>
        <dsp:cNvPr id="0" name=""/>
        <dsp:cNvSpPr/>
      </dsp:nvSpPr>
      <dsp:spPr>
        <a:xfrm>
          <a:off x="431245" y="333599"/>
          <a:ext cx="1050206" cy="831122"/>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E0AB3AA-D3AB-48E1-9321-A3137B8D322E}">
      <dsp:nvSpPr>
        <dsp:cNvPr id="0" name=""/>
        <dsp:cNvSpPr/>
      </dsp:nvSpPr>
      <dsp:spPr>
        <a:xfrm>
          <a:off x="1062067" y="333599"/>
          <a:ext cx="1050206" cy="831122"/>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329C696-5B71-4928-A272-8948028E97E5}">
      <dsp:nvSpPr>
        <dsp:cNvPr id="0" name=""/>
        <dsp:cNvSpPr/>
      </dsp:nvSpPr>
      <dsp:spPr>
        <a:xfrm>
          <a:off x="1693388" y="333599"/>
          <a:ext cx="1050206" cy="831122"/>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8B69B3D-B02E-4121-82C7-F0C86715384C}">
      <dsp:nvSpPr>
        <dsp:cNvPr id="0" name=""/>
        <dsp:cNvSpPr/>
      </dsp:nvSpPr>
      <dsp:spPr>
        <a:xfrm>
          <a:off x="2324210" y="333599"/>
          <a:ext cx="1050206" cy="831122"/>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924661F-8EEB-4E1B-A452-D985D6D04D0A}">
      <dsp:nvSpPr>
        <dsp:cNvPr id="0" name=""/>
        <dsp:cNvSpPr/>
      </dsp:nvSpPr>
      <dsp:spPr>
        <a:xfrm>
          <a:off x="2955530" y="333599"/>
          <a:ext cx="1050206" cy="831122"/>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98C52F9-726D-4807-ABED-4E29C1B934C9}">
      <dsp:nvSpPr>
        <dsp:cNvPr id="0" name=""/>
        <dsp:cNvSpPr/>
      </dsp:nvSpPr>
      <dsp:spPr>
        <a:xfrm>
          <a:off x="3586352" y="333599"/>
          <a:ext cx="1050206" cy="831122"/>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9A8AC12-3C04-42B5-B797-2F1380D76C01}">
      <dsp:nvSpPr>
        <dsp:cNvPr id="0" name=""/>
        <dsp:cNvSpPr/>
      </dsp:nvSpPr>
      <dsp:spPr>
        <a:xfrm>
          <a:off x="4217673" y="333599"/>
          <a:ext cx="1050206" cy="831122"/>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3321F54-D695-48CF-9C80-8D8D97947C77}">
      <dsp:nvSpPr>
        <dsp:cNvPr id="0" name=""/>
        <dsp:cNvSpPr/>
      </dsp:nvSpPr>
      <dsp:spPr>
        <a:xfrm>
          <a:off x="431245" y="416712"/>
          <a:ext cx="4546405" cy="664897"/>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3180" tIns="43180" rIns="43180" bIns="43180" numCol="1" spcCol="1270" anchor="ctr" anchorCtr="0">
          <a:noAutofit/>
        </a:bodyPr>
        <a:lstStyle/>
        <a:p>
          <a:pPr marL="0" lvl="0" indent="0" algn="l" defTabSz="755650">
            <a:lnSpc>
              <a:spcPct val="90000"/>
            </a:lnSpc>
            <a:spcBef>
              <a:spcPct val="0"/>
            </a:spcBef>
            <a:spcAft>
              <a:spcPct val="35000"/>
            </a:spcAft>
            <a:buNone/>
          </a:pPr>
          <a:r>
            <a:rPr lang="en-US" sz="1700" kern="1200" dirty="0"/>
            <a:t>Excuses are Easy; Results are forever!  Just Do IT!</a:t>
          </a:r>
        </a:p>
      </dsp:txBody>
      <dsp:txXfrm>
        <a:off x="431245" y="416712"/>
        <a:ext cx="4546405" cy="664897"/>
      </dsp:txXfrm>
    </dsp:sp>
    <dsp:sp modelId="{E161D1FB-428E-4E87-809F-28ECDBB8395D}">
      <dsp:nvSpPr>
        <dsp:cNvPr id="0" name=""/>
        <dsp:cNvSpPr/>
      </dsp:nvSpPr>
      <dsp:spPr>
        <a:xfrm>
          <a:off x="431245" y="1207556"/>
          <a:ext cx="4488060" cy="4080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b" anchorCtr="0">
          <a:noAutofit/>
        </a:bodyPr>
        <a:lstStyle/>
        <a:p>
          <a:pPr marL="0" lvl="0" indent="0" algn="l" defTabSz="1066800">
            <a:lnSpc>
              <a:spcPct val="90000"/>
            </a:lnSpc>
            <a:spcBef>
              <a:spcPct val="0"/>
            </a:spcBef>
            <a:spcAft>
              <a:spcPct val="35000"/>
            </a:spcAft>
            <a:buNone/>
          </a:pPr>
          <a:r>
            <a:rPr lang="en-US" sz="2400" b="1" kern="1200" dirty="0"/>
            <a:t>Value of time</a:t>
          </a:r>
        </a:p>
      </dsp:txBody>
      <dsp:txXfrm>
        <a:off x="431245" y="1207556"/>
        <a:ext cx="4488060" cy="408005"/>
      </dsp:txXfrm>
    </dsp:sp>
    <dsp:sp modelId="{3A2A1305-7A52-4FD4-9F5E-897035FC881F}">
      <dsp:nvSpPr>
        <dsp:cNvPr id="0" name=""/>
        <dsp:cNvSpPr/>
      </dsp:nvSpPr>
      <dsp:spPr>
        <a:xfrm>
          <a:off x="431245" y="1615561"/>
          <a:ext cx="1050206" cy="831122"/>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0D65ECC-FE53-4123-A18B-84F76B12E4C0}">
      <dsp:nvSpPr>
        <dsp:cNvPr id="0" name=""/>
        <dsp:cNvSpPr/>
      </dsp:nvSpPr>
      <dsp:spPr>
        <a:xfrm>
          <a:off x="1062067" y="1615561"/>
          <a:ext cx="1050206" cy="831122"/>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C848B6A-2F2F-44B0-A09C-1E5B13D04672}">
      <dsp:nvSpPr>
        <dsp:cNvPr id="0" name=""/>
        <dsp:cNvSpPr/>
      </dsp:nvSpPr>
      <dsp:spPr>
        <a:xfrm>
          <a:off x="1693388" y="1615561"/>
          <a:ext cx="1050206" cy="831122"/>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E5BAEEB-E1CF-40E4-9ED1-39B760C87CA8}">
      <dsp:nvSpPr>
        <dsp:cNvPr id="0" name=""/>
        <dsp:cNvSpPr/>
      </dsp:nvSpPr>
      <dsp:spPr>
        <a:xfrm>
          <a:off x="2324210" y="1615561"/>
          <a:ext cx="1050206" cy="831122"/>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F33DC73-B11F-4ACE-BFF3-2270EBF01C95}">
      <dsp:nvSpPr>
        <dsp:cNvPr id="0" name=""/>
        <dsp:cNvSpPr/>
      </dsp:nvSpPr>
      <dsp:spPr>
        <a:xfrm>
          <a:off x="2955530" y="1615561"/>
          <a:ext cx="1050206" cy="831122"/>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BEE9EF1-0C1A-4B48-B826-DB65676D1DFD}">
      <dsp:nvSpPr>
        <dsp:cNvPr id="0" name=""/>
        <dsp:cNvSpPr/>
      </dsp:nvSpPr>
      <dsp:spPr>
        <a:xfrm>
          <a:off x="3586352" y="1615561"/>
          <a:ext cx="1050206" cy="831122"/>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5DBB07C-1792-42CF-BF62-030823DEF5D2}">
      <dsp:nvSpPr>
        <dsp:cNvPr id="0" name=""/>
        <dsp:cNvSpPr/>
      </dsp:nvSpPr>
      <dsp:spPr>
        <a:xfrm>
          <a:off x="4217673" y="1615561"/>
          <a:ext cx="1050206" cy="831122"/>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E60AD78-2486-4FA6-A6D4-F802030DC906}">
      <dsp:nvSpPr>
        <dsp:cNvPr id="0" name=""/>
        <dsp:cNvSpPr/>
      </dsp:nvSpPr>
      <dsp:spPr>
        <a:xfrm>
          <a:off x="431245" y="1698673"/>
          <a:ext cx="4546405" cy="664897"/>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3180" tIns="43180" rIns="43180" bIns="43180" numCol="1" spcCol="1270" anchor="ctr" anchorCtr="0">
          <a:noAutofit/>
        </a:bodyPr>
        <a:lstStyle/>
        <a:p>
          <a:pPr marL="0" lvl="0" indent="0" algn="l" defTabSz="755650">
            <a:lnSpc>
              <a:spcPct val="90000"/>
            </a:lnSpc>
            <a:spcBef>
              <a:spcPct val="0"/>
            </a:spcBef>
            <a:spcAft>
              <a:spcPct val="35000"/>
            </a:spcAft>
            <a:buNone/>
          </a:pPr>
          <a:r>
            <a:rPr lang="en-US" sz="1700" b="1" kern="1200" dirty="0"/>
            <a:t>What is your time worth?  When you are sitting in front of the tube, that is what it is costing you</a:t>
          </a:r>
        </a:p>
      </dsp:txBody>
      <dsp:txXfrm>
        <a:off x="431245" y="1698673"/>
        <a:ext cx="4546405" cy="66489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7C5C5C-27BB-4312-8A19-25E7DD9F1A62}">
      <dsp:nvSpPr>
        <dsp:cNvPr id="0" name=""/>
        <dsp:cNvSpPr/>
      </dsp:nvSpPr>
      <dsp:spPr>
        <a:xfrm>
          <a:off x="547303" y="942"/>
          <a:ext cx="4272674" cy="3884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b" anchorCtr="0">
          <a:noAutofit/>
        </a:bodyPr>
        <a:lstStyle/>
        <a:p>
          <a:pPr marL="0" lvl="0" indent="0" algn="l" defTabSz="1066800">
            <a:lnSpc>
              <a:spcPct val="90000"/>
            </a:lnSpc>
            <a:spcBef>
              <a:spcPct val="0"/>
            </a:spcBef>
            <a:spcAft>
              <a:spcPct val="35000"/>
            </a:spcAft>
            <a:buNone/>
          </a:pPr>
          <a:r>
            <a:rPr lang="en-US" sz="2400" b="1" kern="1200" dirty="0"/>
            <a:t>Practice &amp; Experience</a:t>
          </a:r>
        </a:p>
      </dsp:txBody>
      <dsp:txXfrm>
        <a:off x="547303" y="942"/>
        <a:ext cx="4272674" cy="388424"/>
      </dsp:txXfrm>
    </dsp:sp>
    <dsp:sp modelId="{85CEC161-112B-4CD9-BE2D-B800BE6F9038}">
      <dsp:nvSpPr>
        <dsp:cNvPr id="0" name=""/>
        <dsp:cNvSpPr/>
      </dsp:nvSpPr>
      <dsp:spPr>
        <a:xfrm>
          <a:off x="547303" y="389367"/>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E4C55E2-1E3C-4A39-8B1E-B93E9CCFB6E4}">
      <dsp:nvSpPr>
        <dsp:cNvPr id="0" name=""/>
        <dsp:cNvSpPr/>
      </dsp:nvSpPr>
      <dsp:spPr>
        <a:xfrm>
          <a:off x="1147851" y="389367"/>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DC0FA92-24F1-416E-BEC8-2F209C65A5BB}">
      <dsp:nvSpPr>
        <dsp:cNvPr id="0" name=""/>
        <dsp:cNvSpPr/>
      </dsp:nvSpPr>
      <dsp:spPr>
        <a:xfrm>
          <a:off x="1748874" y="389367"/>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8824CA5-4241-4D0C-94FE-2C33A7BAFD19}">
      <dsp:nvSpPr>
        <dsp:cNvPr id="0" name=""/>
        <dsp:cNvSpPr/>
      </dsp:nvSpPr>
      <dsp:spPr>
        <a:xfrm>
          <a:off x="2349422" y="389367"/>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F5D18AE-98F0-4802-A2C0-CAC4475A9A66}">
      <dsp:nvSpPr>
        <dsp:cNvPr id="0" name=""/>
        <dsp:cNvSpPr/>
      </dsp:nvSpPr>
      <dsp:spPr>
        <a:xfrm>
          <a:off x="2950445" y="389367"/>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7A0C9B4-2717-4739-A556-BE89D380298C}">
      <dsp:nvSpPr>
        <dsp:cNvPr id="0" name=""/>
        <dsp:cNvSpPr/>
      </dsp:nvSpPr>
      <dsp:spPr>
        <a:xfrm>
          <a:off x="3550993" y="389367"/>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8C04F5B-F05F-4623-8534-324141AD2F23}">
      <dsp:nvSpPr>
        <dsp:cNvPr id="0" name=""/>
        <dsp:cNvSpPr/>
      </dsp:nvSpPr>
      <dsp:spPr>
        <a:xfrm>
          <a:off x="4152015" y="389367"/>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BC7CC22-1276-4B72-AF5D-7863C6152902}">
      <dsp:nvSpPr>
        <dsp:cNvPr id="0" name=""/>
        <dsp:cNvSpPr/>
      </dsp:nvSpPr>
      <dsp:spPr>
        <a:xfrm>
          <a:off x="547303" y="468490"/>
          <a:ext cx="4328218" cy="632988"/>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8260" tIns="48260" rIns="48260" bIns="48260" numCol="1" spcCol="1270" anchor="ctr" anchorCtr="0">
          <a:noAutofit/>
        </a:bodyPr>
        <a:lstStyle/>
        <a:p>
          <a:pPr marL="0" lvl="0" indent="0" algn="l" defTabSz="844550">
            <a:lnSpc>
              <a:spcPct val="90000"/>
            </a:lnSpc>
            <a:spcBef>
              <a:spcPct val="0"/>
            </a:spcBef>
            <a:spcAft>
              <a:spcPct val="35000"/>
            </a:spcAft>
            <a:buNone/>
          </a:pPr>
          <a:r>
            <a:rPr lang="en-US" sz="1900" kern="1200" dirty="0"/>
            <a:t>NO SUBSTITUTE!  Do the labs; Azure @ Work</a:t>
          </a:r>
        </a:p>
      </dsp:txBody>
      <dsp:txXfrm>
        <a:off x="547303" y="468490"/>
        <a:ext cx="4328218" cy="632988"/>
      </dsp:txXfrm>
    </dsp:sp>
    <dsp:sp modelId="{9722DE8D-AF8E-48CB-BCFE-4B949D8CFB9B}">
      <dsp:nvSpPr>
        <dsp:cNvPr id="0" name=""/>
        <dsp:cNvSpPr/>
      </dsp:nvSpPr>
      <dsp:spPr>
        <a:xfrm>
          <a:off x="547303" y="1263385"/>
          <a:ext cx="4272674" cy="3884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b" anchorCtr="0">
          <a:noAutofit/>
        </a:bodyPr>
        <a:lstStyle/>
        <a:p>
          <a:pPr marL="0" lvl="0" indent="0" algn="l" defTabSz="1066800">
            <a:lnSpc>
              <a:spcPct val="90000"/>
            </a:lnSpc>
            <a:spcBef>
              <a:spcPct val="0"/>
            </a:spcBef>
            <a:spcAft>
              <a:spcPct val="35000"/>
            </a:spcAft>
            <a:buNone/>
          </a:pPr>
          <a:r>
            <a:rPr lang="en-US" sz="2400" b="1" kern="1200" dirty="0"/>
            <a:t>Take the test</a:t>
          </a:r>
        </a:p>
      </dsp:txBody>
      <dsp:txXfrm>
        <a:off x="547303" y="1263385"/>
        <a:ext cx="4272674" cy="388424"/>
      </dsp:txXfrm>
    </dsp:sp>
    <dsp:sp modelId="{CCDC95B0-206D-4A5C-8336-4AB3EB6ED06C}">
      <dsp:nvSpPr>
        <dsp:cNvPr id="0" name=""/>
        <dsp:cNvSpPr/>
      </dsp:nvSpPr>
      <dsp:spPr>
        <a:xfrm>
          <a:off x="547303" y="1651810"/>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C38F071-683F-44DE-A835-C50D11088D7D}">
      <dsp:nvSpPr>
        <dsp:cNvPr id="0" name=""/>
        <dsp:cNvSpPr/>
      </dsp:nvSpPr>
      <dsp:spPr>
        <a:xfrm>
          <a:off x="1147851" y="1651810"/>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BBA42FF-F4B6-4FC2-86B6-EFC2F086D1BE}">
      <dsp:nvSpPr>
        <dsp:cNvPr id="0" name=""/>
        <dsp:cNvSpPr/>
      </dsp:nvSpPr>
      <dsp:spPr>
        <a:xfrm>
          <a:off x="1748874" y="1651810"/>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543A743-7FF4-450B-8E6E-B4E1EF929D2B}">
      <dsp:nvSpPr>
        <dsp:cNvPr id="0" name=""/>
        <dsp:cNvSpPr/>
      </dsp:nvSpPr>
      <dsp:spPr>
        <a:xfrm>
          <a:off x="2349422" y="1651810"/>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759E5F4-204D-4A17-B0E7-445210005D14}">
      <dsp:nvSpPr>
        <dsp:cNvPr id="0" name=""/>
        <dsp:cNvSpPr/>
      </dsp:nvSpPr>
      <dsp:spPr>
        <a:xfrm>
          <a:off x="2950445" y="1651810"/>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0D2D155-8B61-4099-9F77-1278418DC8EB}">
      <dsp:nvSpPr>
        <dsp:cNvPr id="0" name=""/>
        <dsp:cNvSpPr/>
      </dsp:nvSpPr>
      <dsp:spPr>
        <a:xfrm>
          <a:off x="3550993" y="1651810"/>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9BACA11-FBD8-4580-BC14-313A0075ECE0}">
      <dsp:nvSpPr>
        <dsp:cNvPr id="0" name=""/>
        <dsp:cNvSpPr/>
      </dsp:nvSpPr>
      <dsp:spPr>
        <a:xfrm>
          <a:off x="4152015" y="1651810"/>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38DE373-4C16-43BA-8630-85A0426EFAB9}">
      <dsp:nvSpPr>
        <dsp:cNvPr id="0" name=""/>
        <dsp:cNvSpPr/>
      </dsp:nvSpPr>
      <dsp:spPr>
        <a:xfrm>
          <a:off x="547303" y="1730934"/>
          <a:ext cx="4328218" cy="632988"/>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8260" tIns="48260" rIns="48260" bIns="48260" numCol="1" spcCol="1270" anchor="ctr" anchorCtr="0">
          <a:noAutofit/>
        </a:bodyPr>
        <a:lstStyle/>
        <a:p>
          <a:pPr marL="0" lvl="0" indent="0" algn="l" defTabSz="844550">
            <a:lnSpc>
              <a:spcPct val="90000"/>
            </a:lnSpc>
            <a:spcBef>
              <a:spcPct val="0"/>
            </a:spcBef>
            <a:spcAft>
              <a:spcPct val="35000"/>
            </a:spcAft>
            <a:buNone/>
          </a:pPr>
          <a:r>
            <a:rPr lang="en-US" sz="1900" kern="1200" dirty="0"/>
            <a:t>2nd shot?  Much easier after you take it because you know where you are weak </a:t>
          </a:r>
          <a:r>
            <a:rPr lang="en-US" sz="1900" kern="1200" dirty="0">
              <a:sym typeface="Wingdings" panose="05000000000000000000" pitchFamily="2" charset="2"/>
            </a:rPr>
            <a:t></a:t>
          </a:r>
          <a:endParaRPr lang="en-US" sz="1900" kern="1200" dirty="0"/>
        </a:p>
      </dsp:txBody>
      <dsp:txXfrm>
        <a:off x="547303" y="1730934"/>
        <a:ext cx="4328218" cy="632988"/>
      </dsp:txXfrm>
    </dsp:sp>
    <dsp:sp modelId="{33546F62-5B4D-463E-A629-8D7CB5443E0A}">
      <dsp:nvSpPr>
        <dsp:cNvPr id="0" name=""/>
        <dsp:cNvSpPr/>
      </dsp:nvSpPr>
      <dsp:spPr>
        <a:xfrm>
          <a:off x="547303" y="2525828"/>
          <a:ext cx="4272674" cy="3884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b" anchorCtr="0">
          <a:noAutofit/>
        </a:bodyPr>
        <a:lstStyle/>
        <a:p>
          <a:pPr marL="0" lvl="0" indent="0" algn="l" defTabSz="1066800">
            <a:lnSpc>
              <a:spcPct val="90000"/>
            </a:lnSpc>
            <a:spcBef>
              <a:spcPct val="0"/>
            </a:spcBef>
            <a:spcAft>
              <a:spcPct val="35000"/>
            </a:spcAft>
            <a:buNone/>
          </a:pPr>
          <a:r>
            <a:rPr lang="en-US" sz="2400" b="1" kern="1200" dirty="0"/>
            <a:t>Ultra Focus With Intent</a:t>
          </a:r>
          <a:endParaRPr lang="en-US" sz="2400" kern="1200" dirty="0"/>
        </a:p>
      </dsp:txBody>
      <dsp:txXfrm>
        <a:off x="547303" y="2525828"/>
        <a:ext cx="4272674" cy="388424"/>
      </dsp:txXfrm>
    </dsp:sp>
    <dsp:sp modelId="{0429CF0C-436E-4B08-9AAE-0B6DC525767F}">
      <dsp:nvSpPr>
        <dsp:cNvPr id="0" name=""/>
        <dsp:cNvSpPr/>
      </dsp:nvSpPr>
      <dsp:spPr>
        <a:xfrm>
          <a:off x="547303" y="2914253"/>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146A7FC-A51E-4B6C-86BD-5A26735B215D}">
      <dsp:nvSpPr>
        <dsp:cNvPr id="0" name=""/>
        <dsp:cNvSpPr/>
      </dsp:nvSpPr>
      <dsp:spPr>
        <a:xfrm>
          <a:off x="1147851" y="2914253"/>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8101A80-B9DF-4179-B688-E50E5B58A390}">
      <dsp:nvSpPr>
        <dsp:cNvPr id="0" name=""/>
        <dsp:cNvSpPr/>
      </dsp:nvSpPr>
      <dsp:spPr>
        <a:xfrm>
          <a:off x="1748874" y="2914253"/>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EA59DE8-62E1-4EFF-BC01-ED85D5DB50DC}">
      <dsp:nvSpPr>
        <dsp:cNvPr id="0" name=""/>
        <dsp:cNvSpPr/>
      </dsp:nvSpPr>
      <dsp:spPr>
        <a:xfrm>
          <a:off x="2349422" y="2914253"/>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1197D27-422E-4928-AC01-1C9A400C1613}">
      <dsp:nvSpPr>
        <dsp:cNvPr id="0" name=""/>
        <dsp:cNvSpPr/>
      </dsp:nvSpPr>
      <dsp:spPr>
        <a:xfrm>
          <a:off x="2950445" y="2914253"/>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C0977BD-C1B3-464B-A9FB-0F547B90C9A4}">
      <dsp:nvSpPr>
        <dsp:cNvPr id="0" name=""/>
        <dsp:cNvSpPr/>
      </dsp:nvSpPr>
      <dsp:spPr>
        <a:xfrm>
          <a:off x="3550993" y="2914253"/>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04ED82B-3A30-4462-BB06-88779C06DE10}">
      <dsp:nvSpPr>
        <dsp:cNvPr id="0" name=""/>
        <dsp:cNvSpPr/>
      </dsp:nvSpPr>
      <dsp:spPr>
        <a:xfrm>
          <a:off x="4152015" y="2914253"/>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91ADDC0-7DD6-40BD-A435-6119E05C0184}">
      <dsp:nvSpPr>
        <dsp:cNvPr id="0" name=""/>
        <dsp:cNvSpPr/>
      </dsp:nvSpPr>
      <dsp:spPr>
        <a:xfrm>
          <a:off x="547303" y="2993377"/>
          <a:ext cx="4328218" cy="632988"/>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l" defTabSz="1066800">
            <a:lnSpc>
              <a:spcPct val="90000"/>
            </a:lnSpc>
            <a:spcBef>
              <a:spcPct val="0"/>
            </a:spcBef>
            <a:spcAft>
              <a:spcPct val="35000"/>
            </a:spcAft>
            <a:buNone/>
          </a:pPr>
          <a:r>
            <a:rPr lang="en-US" sz="2400" kern="1200" dirty="0"/>
            <a:t>Don’t let your mind wander; You are on a mission to learn FAST!</a:t>
          </a:r>
        </a:p>
      </dsp:txBody>
      <dsp:txXfrm>
        <a:off x="547303" y="2993377"/>
        <a:ext cx="4328218" cy="632988"/>
      </dsp:txXfrm>
    </dsp:sp>
    <dsp:sp modelId="{F4F5E702-F8AF-4476-A9BE-16E6B315C8D3}">
      <dsp:nvSpPr>
        <dsp:cNvPr id="0" name=""/>
        <dsp:cNvSpPr/>
      </dsp:nvSpPr>
      <dsp:spPr>
        <a:xfrm>
          <a:off x="547303" y="3788271"/>
          <a:ext cx="4272674" cy="3884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b" anchorCtr="0">
          <a:noAutofit/>
        </a:bodyPr>
        <a:lstStyle/>
        <a:p>
          <a:pPr marL="0" lvl="0" indent="0" algn="l" defTabSz="1066800">
            <a:lnSpc>
              <a:spcPct val="90000"/>
            </a:lnSpc>
            <a:spcBef>
              <a:spcPct val="0"/>
            </a:spcBef>
            <a:spcAft>
              <a:spcPct val="35000"/>
            </a:spcAft>
            <a:buNone/>
          </a:pPr>
          <a:r>
            <a:rPr lang="en-US" sz="2400" b="1" kern="1200" dirty="0"/>
            <a:t>Objective – Pass the Exam!</a:t>
          </a:r>
        </a:p>
      </dsp:txBody>
      <dsp:txXfrm>
        <a:off x="547303" y="3788271"/>
        <a:ext cx="4272674" cy="388424"/>
      </dsp:txXfrm>
    </dsp:sp>
    <dsp:sp modelId="{847370B5-C8A8-4175-BFBC-900745DC9F55}">
      <dsp:nvSpPr>
        <dsp:cNvPr id="0" name=""/>
        <dsp:cNvSpPr/>
      </dsp:nvSpPr>
      <dsp:spPr>
        <a:xfrm>
          <a:off x="547303" y="4176696"/>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B4FF437-077E-435A-B4EB-74479F49352A}">
      <dsp:nvSpPr>
        <dsp:cNvPr id="0" name=""/>
        <dsp:cNvSpPr/>
      </dsp:nvSpPr>
      <dsp:spPr>
        <a:xfrm>
          <a:off x="1147851" y="4176696"/>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1506A7C-0125-4D40-8134-3F5BCEF44072}">
      <dsp:nvSpPr>
        <dsp:cNvPr id="0" name=""/>
        <dsp:cNvSpPr/>
      </dsp:nvSpPr>
      <dsp:spPr>
        <a:xfrm>
          <a:off x="1748874" y="4176696"/>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59EAB88-F255-4BDE-AA3F-10155F959255}">
      <dsp:nvSpPr>
        <dsp:cNvPr id="0" name=""/>
        <dsp:cNvSpPr/>
      </dsp:nvSpPr>
      <dsp:spPr>
        <a:xfrm>
          <a:off x="2349422" y="4176696"/>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FAEC293-28B9-4F39-BB7E-A69C5BACE444}">
      <dsp:nvSpPr>
        <dsp:cNvPr id="0" name=""/>
        <dsp:cNvSpPr/>
      </dsp:nvSpPr>
      <dsp:spPr>
        <a:xfrm>
          <a:off x="2950445" y="4176696"/>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EADE5D5-3BD7-4189-BCB0-C41B7B458231}">
      <dsp:nvSpPr>
        <dsp:cNvPr id="0" name=""/>
        <dsp:cNvSpPr/>
      </dsp:nvSpPr>
      <dsp:spPr>
        <a:xfrm>
          <a:off x="3550993" y="4176696"/>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A0170BA-0FE0-470F-9347-114A5FDA8CED}">
      <dsp:nvSpPr>
        <dsp:cNvPr id="0" name=""/>
        <dsp:cNvSpPr/>
      </dsp:nvSpPr>
      <dsp:spPr>
        <a:xfrm>
          <a:off x="4152015" y="4176696"/>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9A8A92A-21B6-4EEF-9E0D-938E2818B0AB}">
      <dsp:nvSpPr>
        <dsp:cNvPr id="0" name=""/>
        <dsp:cNvSpPr/>
      </dsp:nvSpPr>
      <dsp:spPr>
        <a:xfrm>
          <a:off x="547303" y="4255820"/>
          <a:ext cx="4328218" cy="632988"/>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8260" tIns="48260" rIns="48260" bIns="48260" numCol="1" spcCol="1270" anchor="ctr" anchorCtr="0">
          <a:noAutofit/>
        </a:bodyPr>
        <a:lstStyle/>
        <a:p>
          <a:pPr marL="0" lvl="0" indent="0" algn="l" defTabSz="844550">
            <a:lnSpc>
              <a:spcPct val="90000"/>
            </a:lnSpc>
            <a:spcBef>
              <a:spcPct val="0"/>
            </a:spcBef>
            <a:spcAft>
              <a:spcPct val="35000"/>
            </a:spcAft>
            <a:buNone/>
          </a:pPr>
          <a:r>
            <a:rPr lang="en-US" sz="1900" kern="1200" dirty="0"/>
            <a:t>After you pass the test, you can work on learning more and developing your career</a:t>
          </a:r>
        </a:p>
      </dsp:txBody>
      <dsp:txXfrm>
        <a:off x="547303" y="4255820"/>
        <a:ext cx="4328218" cy="632988"/>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17A083-A6A1-4BE6-BB7C-9DF3EBC3E37E}">
      <dsp:nvSpPr>
        <dsp:cNvPr id="0" name=""/>
        <dsp:cNvSpPr/>
      </dsp:nvSpPr>
      <dsp:spPr>
        <a:xfrm>
          <a:off x="547303" y="942"/>
          <a:ext cx="4272674" cy="3884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b" anchorCtr="0">
          <a:noAutofit/>
        </a:bodyPr>
        <a:lstStyle/>
        <a:p>
          <a:pPr marL="0" lvl="0" indent="0" algn="l" defTabSz="1066800">
            <a:lnSpc>
              <a:spcPct val="90000"/>
            </a:lnSpc>
            <a:spcBef>
              <a:spcPct val="0"/>
            </a:spcBef>
            <a:spcAft>
              <a:spcPct val="35000"/>
            </a:spcAft>
            <a:buNone/>
          </a:pPr>
          <a:r>
            <a:rPr lang="en-US" sz="2400" b="1" kern="1200" dirty="0"/>
            <a:t>Excuses</a:t>
          </a:r>
        </a:p>
      </dsp:txBody>
      <dsp:txXfrm>
        <a:off x="547303" y="942"/>
        <a:ext cx="4272674" cy="388424"/>
      </dsp:txXfrm>
    </dsp:sp>
    <dsp:sp modelId="{51367107-8700-4A1B-B57E-EAECFB877859}">
      <dsp:nvSpPr>
        <dsp:cNvPr id="0" name=""/>
        <dsp:cNvSpPr/>
      </dsp:nvSpPr>
      <dsp:spPr>
        <a:xfrm>
          <a:off x="547303" y="389367"/>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E0AB3AA-D3AB-48E1-9321-A3137B8D322E}">
      <dsp:nvSpPr>
        <dsp:cNvPr id="0" name=""/>
        <dsp:cNvSpPr/>
      </dsp:nvSpPr>
      <dsp:spPr>
        <a:xfrm>
          <a:off x="1147851" y="389367"/>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329C696-5B71-4928-A272-8948028E97E5}">
      <dsp:nvSpPr>
        <dsp:cNvPr id="0" name=""/>
        <dsp:cNvSpPr/>
      </dsp:nvSpPr>
      <dsp:spPr>
        <a:xfrm>
          <a:off x="1748874" y="389367"/>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8B69B3D-B02E-4121-82C7-F0C86715384C}">
      <dsp:nvSpPr>
        <dsp:cNvPr id="0" name=""/>
        <dsp:cNvSpPr/>
      </dsp:nvSpPr>
      <dsp:spPr>
        <a:xfrm>
          <a:off x="2349422" y="389367"/>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924661F-8EEB-4E1B-A452-D985D6D04D0A}">
      <dsp:nvSpPr>
        <dsp:cNvPr id="0" name=""/>
        <dsp:cNvSpPr/>
      </dsp:nvSpPr>
      <dsp:spPr>
        <a:xfrm>
          <a:off x="2950445" y="389367"/>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98C52F9-726D-4807-ABED-4E29C1B934C9}">
      <dsp:nvSpPr>
        <dsp:cNvPr id="0" name=""/>
        <dsp:cNvSpPr/>
      </dsp:nvSpPr>
      <dsp:spPr>
        <a:xfrm>
          <a:off x="3550993" y="389367"/>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9A8AC12-3C04-42B5-B797-2F1380D76C01}">
      <dsp:nvSpPr>
        <dsp:cNvPr id="0" name=""/>
        <dsp:cNvSpPr/>
      </dsp:nvSpPr>
      <dsp:spPr>
        <a:xfrm>
          <a:off x="4152015" y="389367"/>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3321F54-D695-48CF-9C80-8D8D97947C77}">
      <dsp:nvSpPr>
        <dsp:cNvPr id="0" name=""/>
        <dsp:cNvSpPr/>
      </dsp:nvSpPr>
      <dsp:spPr>
        <a:xfrm>
          <a:off x="547303" y="468490"/>
          <a:ext cx="4328218" cy="632988"/>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3020" tIns="33020" rIns="33020" bIns="33020" numCol="1" spcCol="1270" anchor="ctr" anchorCtr="0">
          <a:noAutofit/>
        </a:bodyPr>
        <a:lstStyle/>
        <a:p>
          <a:pPr marL="0" lvl="0" indent="0" algn="l" defTabSz="577850">
            <a:lnSpc>
              <a:spcPct val="90000"/>
            </a:lnSpc>
            <a:spcBef>
              <a:spcPct val="0"/>
            </a:spcBef>
            <a:spcAft>
              <a:spcPct val="35000"/>
            </a:spcAft>
            <a:buNone/>
          </a:pPr>
          <a:r>
            <a:rPr lang="en-US" sz="1300" kern="1200" dirty="0"/>
            <a:t>Excuses are Easy; Results are forever!  Just Do IT!</a:t>
          </a:r>
        </a:p>
      </dsp:txBody>
      <dsp:txXfrm>
        <a:off x="547303" y="468490"/>
        <a:ext cx="4328218" cy="632988"/>
      </dsp:txXfrm>
    </dsp:sp>
    <dsp:sp modelId="{E161D1FB-428E-4E87-809F-28ECDBB8395D}">
      <dsp:nvSpPr>
        <dsp:cNvPr id="0" name=""/>
        <dsp:cNvSpPr/>
      </dsp:nvSpPr>
      <dsp:spPr>
        <a:xfrm>
          <a:off x="547303" y="1263385"/>
          <a:ext cx="4272674" cy="3884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b" anchorCtr="0">
          <a:noAutofit/>
        </a:bodyPr>
        <a:lstStyle/>
        <a:p>
          <a:pPr marL="0" lvl="0" indent="0" algn="l" defTabSz="1066800">
            <a:lnSpc>
              <a:spcPct val="90000"/>
            </a:lnSpc>
            <a:spcBef>
              <a:spcPct val="0"/>
            </a:spcBef>
            <a:spcAft>
              <a:spcPct val="35000"/>
            </a:spcAft>
            <a:buNone/>
          </a:pPr>
          <a:r>
            <a:rPr lang="en-US" sz="2400" b="1" kern="1200" dirty="0"/>
            <a:t>Value of time</a:t>
          </a:r>
        </a:p>
      </dsp:txBody>
      <dsp:txXfrm>
        <a:off x="547303" y="1263385"/>
        <a:ext cx="4272674" cy="388424"/>
      </dsp:txXfrm>
    </dsp:sp>
    <dsp:sp modelId="{3A2A1305-7A52-4FD4-9F5E-897035FC881F}">
      <dsp:nvSpPr>
        <dsp:cNvPr id="0" name=""/>
        <dsp:cNvSpPr/>
      </dsp:nvSpPr>
      <dsp:spPr>
        <a:xfrm>
          <a:off x="547303" y="1651810"/>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0D65ECC-FE53-4123-A18B-84F76B12E4C0}">
      <dsp:nvSpPr>
        <dsp:cNvPr id="0" name=""/>
        <dsp:cNvSpPr/>
      </dsp:nvSpPr>
      <dsp:spPr>
        <a:xfrm>
          <a:off x="1147851" y="1651810"/>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C848B6A-2F2F-44B0-A09C-1E5B13D04672}">
      <dsp:nvSpPr>
        <dsp:cNvPr id="0" name=""/>
        <dsp:cNvSpPr/>
      </dsp:nvSpPr>
      <dsp:spPr>
        <a:xfrm>
          <a:off x="1748874" y="1651810"/>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E5BAEEB-E1CF-40E4-9ED1-39B760C87CA8}">
      <dsp:nvSpPr>
        <dsp:cNvPr id="0" name=""/>
        <dsp:cNvSpPr/>
      </dsp:nvSpPr>
      <dsp:spPr>
        <a:xfrm>
          <a:off x="2349422" y="1651810"/>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F33DC73-B11F-4ACE-BFF3-2270EBF01C95}">
      <dsp:nvSpPr>
        <dsp:cNvPr id="0" name=""/>
        <dsp:cNvSpPr/>
      </dsp:nvSpPr>
      <dsp:spPr>
        <a:xfrm>
          <a:off x="2950445" y="1651810"/>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BEE9EF1-0C1A-4B48-B826-DB65676D1DFD}">
      <dsp:nvSpPr>
        <dsp:cNvPr id="0" name=""/>
        <dsp:cNvSpPr/>
      </dsp:nvSpPr>
      <dsp:spPr>
        <a:xfrm>
          <a:off x="3550993" y="1651810"/>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5DBB07C-1792-42CF-BF62-030823DEF5D2}">
      <dsp:nvSpPr>
        <dsp:cNvPr id="0" name=""/>
        <dsp:cNvSpPr/>
      </dsp:nvSpPr>
      <dsp:spPr>
        <a:xfrm>
          <a:off x="4152015" y="1651810"/>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E60AD78-2486-4FA6-A6D4-F802030DC906}">
      <dsp:nvSpPr>
        <dsp:cNvPr id="0" name=""/>
        <dsp:cNvSpPr/>
      </dsp:nvSpPr>
      <dsp:spPr>
        <a:xfrm>
          <a:off x="547303" y="1730934"/>
          <a:ext cx="4328218" cy="632988"/>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3020" tIns="33020" rIns="33020" bIns="33020" numCol="1" spcCol="1270" anchor="ctr" anchorCtr="0">
          <a:noAutofit/>
        </a:bodyPr>
        <a:lstStyle/>
        <a:p>
          <a:pPr marL="0" lvl="0" indent="0" algn="l" defTabSz="577850">
            <a:lnSpc>
              <a:spcPct val="90000"/>
            </a:lnSpc>
            <a:spcBef>
              <a:spcPct val="0"/>
            </a:spcBef>
            <a:spcAft>
              <a:spcPct val="35000"/>
            </a:spcAft>
            <a:buNone/>
          </a:pPr>
          <a:r>
            <a:rPr lang="en-US" sz="1300" b="1" kern="1200" dirty="0"/>
            <a:t>What is your time worth?  When you are sitting in front of the tube, that is what it is costing you</a:t>
          </a:r>
        </a:p>
      </dsp:txBody>
      <dsp:txXfrm>
        <a:off x="547303" y="1730934"/>
        <a:ext cx="4328218" cy="632988"/>
      </dsp:txXfrm>
    </dsp:sp>
    <dsp:sp modelId="{4E668978-DD2E-4455-8F1B-460890CEDDD0}">
      <dsp:nvSpPr>
        <dsp:cNvPr id="0" name=""/>
        <dsp:cNvSpPr/>
      </dsp:nvSpPr>
      <dsp:spPr>
        <a:xfrm>
          <a:off x="547303" y="2525828"/>
          <a:ext cx="4272674" cy="3884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b" anchorCtr="0">
          <a:noAutofit/>
        </a:bodyPr>
        <a:lstStyle/>
        <a:p>
          <a:pPr marL="0" lvl="0" indent="0" algn="l" defTabSz="1066800">
            <a:lnSpc>
              <a:spcPct val="90000"/>
            </a:lnSpc>
            <a:spcBef>
              <a:spcPct val="0"/>
            </a:spcBef>
            <a:spcAft>
              <a:spcPct val="35000"/>
            </a:spcAft>
            <a:buNone/>
          </a:pPr>
          <a:r>
            <a:rPr lang="en-US" sz="2400" b="1" kern="1200" dirty="0"/>
            <a:t>Dedicated Study time</a:t>
          </a:r>
        </a:p>
      </dsp:txBody>
      <dsp:txXfrm>
        <a:off x="547303" y="2525828"/>
        <a:ext cx="4272674" cy="388424"/>
      </dsp:txXfrm>
    </dsp:sp>
    <dsp:sp modelId="{1185CAAF-D23B-4B96-A044-FF5C28F24859}">
      <dsp:nvSpPr>
        <dsp:cNvPr id="0" name=""/>
        <dsp:cNvSpPr/>
      </dsp:nvSpPr>
      <dsp:spPr>
        <a:xfrm>
          <a:off x="547303" y="2914253"/>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F7A619F-E82B-4A9D-8E03-ADD7F3A04761}">
      <dsp:nvSpPr>
        <dsp:cNvPr id="0" name=""/>
        <dsp:cNvSpPr/>
      </dsp:nvSpPr>
      <dsp:spPr>
        <a:xfrm>
          <a:off x="1147851" y="2914253"/>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551AF3A-90E8-4FF7-94B9-607493F493F5}">
      <dsp:nvSpPr>
        <dsp:cNvPr id="0" name=""/>
        <dsp:cNvSpPr/>
      </dsp:nvSpPr>
      <dsp:spPr>
        <a:xfrm>
          <a:off x="1748874" y="2914253"/>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2E46F09-FFC4-403D-8EAB-C5598E735292}">
      <dsp:nvSpPr>
        <dsp:cNvPr id="0" name=""/>
        <dsp:cNvSpPr/>
      </dsp:nvSpPr>
      <dsp:spPr>
        <a:xfrm>
          <a:off x="2349422" y="2914253"/>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3CA0293-0467-42C1-98F1-C385719E54CD}">
      <dsp:nvSpPr>
        <dsp:cNvPr id="0" name=""/>
        <dsp:cNvSpPr/>
      </dsp:nvSpPr>
      <dsp:spPr>
        <a:xfrm>
          <a:off x="2950445" y="2914253"/>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72F9714-3B2C-41F8-ABA2-2AD13481E570}">
      <dsp:nvSpPr>
        <dsp:cNvPr id="0" name=""/>
        <dsp:cNvSpPr/>
      </dsp:nvSpPr>
      <dsp:spPr>
        <a:xfrm>
          <a:off x="3550993" y="2914253"/>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0138509-142F-489D-97C1-413B3041444A}">
      <dsp:nvSpPr>
        <dsp:cNvPr id="0" name=""/>
        <dsp:cNvSpPr/>
      </dsp:nvSpPr>
      <dsp:spPr>
        <a:xfrm>
          <a:off x="4152015" y="2914253"/>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8CEAD29-E03C-42DC-BC09-1B4E055CFC2D}">
      <dsp:nvSpPr>
        <dsp:cNvPr id="0" name=""/>
        <dsp:cNvSpPr/>
      </dsp:nvSpPr>
      <dsp:spPr>
        <a:xfrm>
          <a:off x="547303" y="2993377"/>
          <a:ext cx="4328218" cy="632988"/>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3020" tIns="33020" rIns="33020" bIns="33020" numCol="1" spcCol="1270" anchor="ctr" anchorCtr="0">
          <a:noAutofit/>
        </a:bodyPr>
        <a:lstStyle/>
        <a:p>
          <a:pPr marL="0" lvl="0" indent="0" algn="l" defTabSz="577850">
            <a:lnSpc>
              <a:spcPct val="90000"/>
            </a:lnSpc>
            <a:spcBef>
              <a:spcPct val="0"/>
            </a:spcBef>
            <a:spcAft>
              <a:spcPct val="35000"/>
            </a:spcAft>
            <a:buNone/>
          </a:pPr>
          <a:r>
            <a:rPr lang="en-US" sz="1300" b="1" kern="1200" dirty="0"/>
            <a:t>30 mins Day/night Pick a time; make it happen!</a:t>
          </a:r>
        </a:p>
      </dsp:txBody>
      <dsp:txXfrm>
        <a:off x="547303" y="2993377"/>
        <a:ext cx="4328218" cy="632988"/>
      </dsp:txXfrm>
    </dsp:sp>
    <dsp:sp modelId="{C652C35B-E3D1-4411-B684-28295DBB62F3}">
      <dsp:nvSpPr>
        <dsp:cNvPr id="0" name=""/>
        <dsp:cNvSpPr/>
      </dsp:nvSpPr>
      <dsp:spPr>
        <a:xfrm>
          <a:off x="547303" y="3788271"/>
          <a:ext cx="4272674" cy="3884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b" anchorCtr="0">
          <a:noAutofit/>
        </a:bodyPr>
        <a:lstStyle/>
        <a:p>
          <a:pPr marL="0" lvl="0" indent="0" algn="l" defTabSz="800100">
            <a:lnSpc>
              <a:spcPct val="90000"/>
            </a:lnSpc>
            <a:spcBef>
              <a:spcPct val="0"/>
            </a:spcBef>
            <a:spcAft>
              <a:spcPct val="35000"/>
            </a:spcAft>
            <a:buNone/>
          </a:pPr>
          <a:r>
            <a:rPr lang="en-US" sz="1800" b="1" kern="1200"/>
            <a:t>Read Faster</a:t>
          </a:r>
          <a:endParaRPr lang="en-US" sz="1800" b="1" kern="1200" dirty="0"/>
        </a:p>
      </dsp:txBody>
      <dsp:txXfrm>
        <a:off x="547303" y="3788271"/>
        <a:ext cx="4272674" cy="388424"/>
      </dsp:txXfrm>
    </dsp:sp>
    <dsp:sp modelId="{E6C1B811-16F7-40E6-A3C6-9BF9B07AD014}">
      <dsp:nvSpPr>
        <dsp:cNvPr id="0" name=""/>
        <dsp:cNvSpPr/>
      </dsp:nvSpPr>
      <dsp:spPr>
        <a:xfrm>
          <a:off x="547303" y="4176696"/>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7906D3E-1CF6-42BA-A2B7-544896BCA658}">
      <dsp:nvSpPr>
        <dsp:cNvPr id="0" name=""/>
        <dsp:cNvSpPr/>
      </dsp:nvSpPr>
      <dsp:spPr>
        <a:xfrm>
          <a:off x="1147851" y="4176696"/>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6D45DDD-AB74-46CC-A22E-B43B6D6FFBFA}">
      <dsp:nvSpPr>
        <dsp:cNvPr id="0" name=""/>
        <dsp:cNvSpPr/>
      </dsp:nvSpPr>
      <dsp:spPr>
        <a:xfrm>
          <a:off x="1748874" y="4176696"/>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A800A51-EEF9-4A11-ACDE-BFB6B164518D}">
      <dsp:nvSpPr>
        <dsp:cNvPr id="0" name=""/>
        <dsp:cNvSpPr/>
      </dsp:nvSpPr>
      <dsp:spPr>
        <a:xfrm>
          <a:off x="2349422" y="4176696"/>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333698D-2C70-4EDE-9B51-FF2453F479AB}">
      <dsp:nvSpPr>
        <dsp:cNvPr id="0" name=""/>
        <dsp:cNvSpPr/>
      </dsp:nvSpPr>
      <dsp:spPr>
        <a:xfrm>
          <a:off x="2950445" y="4176696"/>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0DFE717-589A-4F64-8F5E-300331375BDC}">
      <dsp:nvSpPr>
        <dsp:cNvPr id="0" name=""/>
        <dsp:cNvSpPr/>
      </dsp:nvSpPr>
      <dsp:spPr>
        <a:xfrm>
          <a:off x="3550993" y="4176696"/>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0718D9C-F534-46FD-99D4-42B12B4D0CF8}">
      <dsp:nvSpPr>
        <dsp:cNvPr id="0" name=""/>
        <dsp:cNvSpPr/>
      </dsp:nvSpPr>
      <dsp:spPr>
        <a:xfrm>
          <a:off x="4152015" y="4176696"/>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72D7890-8089-4415-8CDF-9540B6A09B9D}">
      <dsp:nvSpPr>
        <dsp:cNvPr id="0" name=""/>
        <dsp:cNvSpPr/>
      </dsp:nvSpPr>
      <dsp:spPr>
        <a:xfrm>
          <a:off x="547303" y="4316188"/>
          <a:ext cx="4328218" cy="512252"/>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3020" tIns="33020" rIns="33020" bIns="33020" numCol="1" spcCol="1270" anchor="ctr" anchorCtr="0">
          <a:noAutofit/>
        </a:bodyPr>
        <a:lstStyle/>
        <a:p>
          <a:pPr marL="0" lvl="0" indent="0" algn="l" defTabSz="577850">
            <a:lnSpc>
              <a:spcPct val="90000"/>
            </a:lnSpc>
            <a:spcBef>
              <a:spcPct val="0"/>
            </a:spcBef>
            <a:spcAft>
              <a:spcPct val="35000"/>
            </a:spcAft>
            <a:buNone/>
          </a:pPr>
          <a:r>
            <a:rPr lang="en-US" sz="1300" kern="1200" dirty="0"/>
            <a:t>DO NOT GO BACK! </a:t>
          </a:r>
          <a:endParaRPr lang="en-US" sz="1300" b="1" kern="1200" dirty="0"/>
        </a:p>
        <a:p>
          <a:pPr marL="0" lvl="0" indent="0" algn="l" defTabSz="577850">
            <a:lnSpc>
              <a:spcPct val="90000"/>
            </a:lnSpc>
            <a:spcBef>
              <a:spcPct val="0"/>
            </a:spcBef>
            <a:spcAft>
              <a:spcPct val="35000"/>
            </a:spcAft>
            <a:buNone/>
          </a:pPr>
          <a:r>
            <a:rPr lang="en-US" sz="1300" b="1" kern="1200" dirty="0"/>
            <a:t>Use your finger, keep it moving make eyes follow</a:t>
          </a:r>
        </a:p>
      </dsp:txBody>
      <dsp:txXfrm>
        <a:off x="547303" y="4316188"/>
        <a:ext cx="4328218" cy="512252"/>
      </dsp:txXfrm>
    </dsp:sp>
  </dsp:spTree>
</dsp:drawing>
</file>

<file path=ppt/diagrams/layout1.xml><?xml version="1.0" encoding="utf-8"?>
<dgm:layoutDef xmlns:dgm="http://schemas.openxmlformats.org/drawingml/2006/diagram" xmlns:a="http://schemas.openxmlformats.org/drawingml/2006/main" uniqueId="urn:diagrams.loki3.com/BracketList">
  <dgm:title val="Vertical Bracket List"/>
  <dgm:desc val="Use to show grouped blocks of information.  Works well with large amounts of Level 2 text."/>
  <dgm:catLst>
    <dgm:cat type="list" pri="4110"/>
    <dgm:cat type="officeonline" pri="3000"/>
  </dgm:catLst>
  <dgm:sampData>
    <dgm:dataModel>
      <dgm:ptLst>
        <dgm:pt modelId="0" type="doc"/>
        <dgm:pt modelId="1">
          <dgm:prSet phldr="1"/>
        </dgm:pt>
        <dgm:pt modelId="11">
          <dgm:prSet phldr="1"/>
        </dgm:pt>
        <dgm:pt modelId="2">
          <dgm:prSet phldr="1"/>
        </dgm:pt>
        <dgm:pt modelId="21">
          <dgm:prSet phldr="1"/>
        </dgm:pt>
      </dgm:ptLst>
      <dgm:cxnLst>
        <dgm:cxn modelId="3" srcId="0" destId="1" srcOrd="0" destOrd="0"/>
        <dgm:cxn modelId="4" srcId="1" destId="11" srcOrd="0" destOrd="0"/>
        <dgm:cxn modelId="5" srcId="0" destId="2" srcOrd="0" destOrd="0"/>
        <dgm:cxn modelId="6" srcId="2" destId="2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V" refType="primFontSz" refFor="des" refForName="parTx" fact="0.1"/>
      <dgm:constr type="primFontSz" for="des" forName="parTx" val="65"/>
      <dgm:constr type="primFontSz" for="des" forName="desTx" refType="primFontSz" refFor="des" refForName="parTx"/>
      <dgm:constr type="h" for="des" forName="parTx" refType="primFontSz" refFor="des" refForName="parTx" fact="0.55"/>
      <dgm:constr type="h" for="des" forName="bracket" refType="primFontSz" refFor="des" refForName="parTx" fact="0.55"/>
      <dgm:constr type="h" for="des" forName="desTx" refType="primFontSz" refFor="des" refForName="parTx" fact="0.55"/>
    </dgm:constrLst>
    <dgm:ruleLst>
      <dgm:rule type="primFontSz" for="des" forName="parTx" val="5" fact="NaN" max="NaN"/>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Tx" refType="w" fact="0.25"/>
          <dgm:constr type="w" for="ch" forName="bracket" refType="w" fact="0.05"/>
          <dgm:constr type="w" for="ch" forName="spH" refType="w" fact="0.02"/>
          <dgm:constr type="w" for="ch" forName="desTx" refType="w" fact="0.68"/>
          <dgm:constr type="h" for="ch" forName="bracket" refType="h" refFor="ch" refForName="desTx" op="gte"/>
          <dgm:constr type="h" for="ch" forName="bracket" refType="h" refFor="ch" refForName="parTx" op="gte"/>
          <dgm:constr type="h" for="ch" forName="desTx" refType="h" refFor="ch" refForName="parTx" op="gte"/>
        </dgm:constrLst>
        <dgm:ruleLst/>
        <dgm:layoutNode name="parTx" styleLbl="revTx">
          <dgm:varLst>
            <dgm:chMax val="1"/>
            <dgm:bulletEnabled val="1"/>
          </dgm:varLst>
          <dgm:choose name="Name8">
            <dgm:if name="Name9" func="var" arg="dir" op="equ" val="norm">
              <dgm:alg type="tx">
                <dgm:param type="parTxLTRAlign" val="r"/>
              </dgm:alg>
            </dgm:if>
            <dgm:else name="Name10">
              <dgm:alg type="tx">
                <dgm:param type="parTxLTRAlign" val="l"/>
              </dgm:alg>
            </dgm:else>
          </dgm:choose>
          <dgm:shape xmlns:r="http://schemas.openxmlformats.org/officeDocument/2006/relationships" type="rect" r:blip="">
            <dgm:adjLst/>
          </dgm:shape>
          <dgm:presOf axis="self" ptType="node"/>
          <dgm:constrLst>
            <dgm:constr type="tMarg" refType="primFontSz" fact="0.2"/>
            <dgm:constr type="bMarg" refType="primFontSz" fact="0.2"/>
          </dgm:constrLst>
          <dgm:ruleLst>
            <dgm:rule type="h" val="INF" fact="NaN" max="NaN"/>
          </dgm:ruleLst>
        </dgm:layoutNode>
        <dgm:layoutNode name="bracket" styleLbl="parChTrans1D1">
          <dgm:alg type="sp"/>
          <dgm:choose name="Name11">
            <dgm:if name="Name12" func="var" arg="dir" op="equ" val="norm">
              <dgm:shape xmlns:r="http://schemas.openxmlformats.org/officeDocument/2006/relationships" type="leftBrace" r:blip="">
                <dgm:adjLst>
                  <dgm:adj idx="1" val="0.35"/>
                </dgm:adjLst>
              </dgm:shape>
            </dgm:if>
            <dgm:else name="Name13">
              <dgm:shape xmlns:r="http://schemas.openxmlformats.org/officeDocument/2006/relationships" rot="180" type="leftBrace" r:blip="">
                <dgm:adjLst>
                  <dgm:adj idx="1" val="0.35"/>
                </dgm:adjLst>
              </dgm:shape>
            </dgm:else>
          </dgm:choose>
          <dgm:presOf/>
        </dgm:layoutNode>
        <dgm:layoutNode name="spH">
          <dgm:alg type="sp"/>
        </dgm:layoutNode>
        <dgm:choose name="Name14">
          <dgm:if name="Name15" axis="ch" ptType="node" func="cnt" op="gte" val="1">
            <dgm:layoutNode name="desTx" styleLbl="node1">
              <dgm:varLst>
                <dgm:bulletEnabled val="1"/>
              </dgm:varLst>
              <dgm:alg type="tx">
                <dgm:param type="stBulletLvl" val="1"/>
                <dgm:param type="txAnchorVertCh" val="mid"/>
              </dgm:alg>
              <dgm:shape xmlns:r="http://schemas.openxmlformats.org/officeDocument/2006/relationships" type="rect" r:blip="">
                <dgm:adjLst/>
              </dgm:shape>
              <dgm:presOf axis="des" ptType="node"/>
              <dgm:constrLst>
                <dgm:constr type="secFontSz" refType="primFontSz"/>
                <dgm:constr type="tMarg" refType="primFontSz" fact="0.3"/>
                <dgm:constr type="bMarg" refType="primFontSz" fact="0.3"/>
                <dgm:constr type="lMarg" refType="primFontSz" fact="0.3"/>
                <dgm:constr type="rMarg" refType="primFontSz" fact="0.3"/>
              </dgm:constrLst>
              <dgm:ruleLst>
                <dgm:rule type="h" val="INF" fact="NaN" max="NaN"/>
              </dgm:ruleLst>
            </dgm:layoutNode>
          </dgm:if>
          <dgm:else name="Name16"/>
        </dgm:choose>
      </dgm:layoutNode>
      <dgm:forEach name="Name17" axis="followSib" ptType="sibTrans" cnt="1">
        <dgm:layoutNode name="spV">
          <dgm:alg type="sp"/>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VerticalAccentList">
  <dgm:title val=""/>
  <dgm:desc val=""/>
  <dgm:catLst>
    <dgm:cat type="list" pri="16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clrData>
  <dgm:layoutNode name="Name0">
    <dgm:varLst>
      <dgm:chMax/>
      <dgm:chPref/>
      <dgm:dir/>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constrLst>
      <dgm:constr type="primFontSz" for="des" forName="parenttext" refType="primFontSz" refFor="des" refForName="childtext" op="gte"/>
      <dgm:constr type="w" for="ch" forName="composite" refType="w"/>
      <dgm:constr type="h" for="ch" forName="composite" refType="h"/>
      <dgm:constr type="w" for="ch" forName="parallelogramComposite" refType="w"/>
      <dgm:constr type="h" for="ch" forName="parallelogramComposite" refType="h"/>
      <dgm:constr type="w" for="ch" forName="parenttextcomposite" refType="w" fact="0.9"/>
      <dgm:constr type="h" for="ch" forName="parenttextcomposite" refType="h" fact="0.6"/>
      <dgm:constr type="h" for="ch" forName="sibTrans" refType="h" refFor="ch" refForName="composite" op="equ" fact="0.02"/>
      <dgm:constr type="h" for="ch" forName="sibTrans" op="equ"/>
    </dgm:constrLst>
    <dgm:forEach name="nodesForEach" axis="ch" ptType="node">
      <dgm:layoutNode name="parenttextcomposite">
        <dgm:alg type="composite">
          <dgm:param type="ar" val="11"/>
        </dgm:alg>
        <dgm:shape xmlns:r="http://schemas.openxmlformats.org/officeDocument/2006/relationships" r:blip="">
          <dgm:adjLst/>
        </dgm:shape>
        <dgm:constrLst>
          <dgm:constr type="h" for="ch" forName="parenttext" refType="h"/>
          <dgm:constr type="w" for="ch" forName="parenttext" refType="w"/>
        </dgm:constrLst>
        <dgm:layoutNode name="parenttext" styleLbl="revTx">
          <dgm:varLst>
            <dgm:chMax/>
            <dgm:chPref val="2"/>
            <dgm:bulletEnabled val="1"/>
          </dgm:varLst>
          <dgm:choose name="Name4">
            <dgm:if name="Name5" func="var" arg="dir" op="equ" val="norm">
              <dgm:alg type="tx">
                <dgm:param type="parTxLTRAlign" val="l"/>
                <dgm:param type="txAnchorVert" val="b"/>
              </dgm:alg>
            </dgm:if>
            <dgm:else name="Name6">
              <dgm:alg type="tx">
                <dgm:param type="parTxLTRAlign" val="r"/>
                <dgm:param type="txAnchorVert" val="b"/>
              </dgm:alg>
            </dgm:else>
          </dgm:choose>
          <dgm:shape xmlns:r="http://schemas.openxmlformats.org/officeDocument/2006/relationships" type="rect"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choose name="Name7">
        <dgm:if name="Name8" axis="ch" ptType="node" func="cnt" op="gte" val="1">
          <dgm:layoutNode name="composite">
            <dgm:alg type="composite">
              <dgm:param type="ar" val="6"/>
            </dgm:alg>
            <dgm:shape xmlns:r="http://schemas.openxmlformats.org/officeDocument/2006/relationships" r:blip="">
              <dgm:adjLst/>
            </dgm:shape>
            <dgm:choose name="Name9">
              <dgm:if name="Name10" func="var" arg="dir" op="equ" val="norm">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301"/>
                  <dgm:constr type="t" for="ch" forName="childtext" refType="h" fact="0.1"/>
                  <dgm:constr type="w" for="ch" forName="childtext" refType="w" fact="0.9117"/>
                  <dgm:constr type="h" for="ch" forName="childtext" refType="h" fact="0.8"/>
                </dgm:constrLst>
              </dgm:if>
              <dgm:else name="Name11">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883"/>
                  <dgm:constr type="t" for="ch" forName="childtext" refType="h" fact="0.1"/>
                  <dgm:constr type="w" for="ch" forName="childtext" refType="w" fact="0.9117"/>
                  <dgm:constr type="h" for="ch" forName="childtext" refType="h" fact="0.8"/>
                </dgm:constrLst>
              </dgm:else>
            </dgm:choose>
            <dgm:ruleLst/>
            <dgm:layoutNode name="chevron1" styleLbl="alignNode1">
              <dgm:alg type="sp"/>
              <dgm:choose name="Name12">
                <dgm:if name="Name13" func="var" arg="dir" op="equ" val="norm">
                  <dgm:shape xmlns:r="http://schemas.openxmlformats.org/officeDocument/2006/relationships" type="chevron" r:blip="">
                    <dgm:adjLst>
                      <dgm:adj idx="1" val="0.7061"/>
                    </dgm:adjLst>
                  </dgm:shape>
                </dgm:if>
                <dgm:else name="Name14">
                  <dgm:shape xmlns:r="http://schemas.openxmlformats.org/officeDocument/2006/relationships" rot="180" type="chevron" r:blip="">
                    <dgm:adjLst>
                      <dgm:adj idx="1" val="0.7061"/>
                    </dgm:adjLst>
                  </dgm:shape>
                </dgm:else>
              </dgm:choose>
              <dgm:presOf/>
            </dgm:layoutNode>
            <dgm:layoutNode name="chevron2" styleLbl="alignNode1">
              <dgm:alg type="sp"/>
              <dgm:choose name="Name15">
                <dgm:if name="Name16" func="var" arg="dir" op="equ" val="norm">
                  <dgm:shape xmlns:r="http://schemas.openxmlformats.org/officeDocument/2006/relationships" type="chevron" r:blip="">
                    <dgm:adjLst>
                      <dgm:adj idx="1" val="0.7061"/>
                    </dgm:adjLst>
                  </dgm:shape>
                </dgm:if>
                <dgm:else name="Name17">
                  <dgm:shape xmlns:r="http://schemas.openxmlformats.org/officeDocument/2006/relationships" rot="180" type="chevron" r:blip="">
                    <dgm:adjLst>
                      <dgm:adj idx="1" val="0.7061"/>
                    </dgm:adjLst>
                  </dgm:shape>
                </dgm:else>
              </dgm:choose>
              <dgm:presOf/>
            </dgm:layoutNode>
            <dgm:layoutNode name="chevron3" styleLbl="alignNode1">
              <dgm:alg type="sp"/>
              <dgm:choose name="Name18">
                <dgm:if name="Name19" func="var" arg="dir" op="equ" val="norm">
                  <dgm:shape xmlns:r="http://schemas.openxmlformats.org/officeDocument/2006/relationships" type="chevron" r:blip="">
                    <dgm:adjLst>
                      <dgm:adj idx="1" val="0.7061"/>
                    </dgm:adjLst>
                  </dgm:shape>
                </dgm:if>
                <dgm:else name="Name20">
                  <dgm:shape xmlns:r="http://schemas.openxmlformats.org/officeDocument/2006/relationships" rot="180" type="chevron" r:blip="">
                    <dgm:adjLst>
                      <dgm:adj idx="1" val="0.7061"/>
                    </dgm:adjLst>
                  </dgm:shape>
                </dgm:else>
              </dgm:choose>
              <dgm:presOf/>
            </dgm:layoutNode>
            <dgm:layoutNode name="chevron4" styleLbl="alignNode1">
              <dgm:alg type="sp"/>
              <dgm:choose name="Name21">
                <dgm:if name="Name22" func="var" arg="dir" op="equ" val="norm">
                  <dgm:shape xmlns:r="http://schemas.openxmlformats.org/officeDocument/2006/relationships" type="chevron" r:blip="">
                    <dgm:adjLst>
                      <dgm:adj idx="1" val="0.7061"/>
                    </dgm:adjLst>
                  </dgm:shape>
                </dgm:if>
                <dgm:else name="Name23">
                  <dgm:shape xmlns:r="http://schemas.openxmlformats.org/officeDocument/2006/relationships" rot="180" type="chevron" r:blip="">
                    <dgm:adjLst>
                      <dgm:adj idx="1" val="0.7061"/>
                    </dgm:adjLst>
                  </dgm:shape>
                </dgm:else>
              </dgm:choose>
              <dgm:presOf/>
            </dgm:layoutNode>
            <dgm:layoutNode name="chevron5" styleLbl="alignNode1">
              <dgm:alg type="sp"/>
              <dgm:choose name="Name24">
                <dgm:if name="Name25" func="var" arg="dir" op="equ" val="norm">
                  <dgm:shape xmlns:r="http://schemas.openxmlformats.org/officeDocument/2006/relationships" type="chevron" r:blip="">
                    <dgm:adjLst>
                      <dgm:adj idx="1" val="0.7061"/>
                    </dgm:adjLst>
                  </dgm:shape>
                </dgm:if>
                <dgm:else name="Name26">
                  <dgm:shape xmlns:r="http://schemas.openxmlformats.org/officeDocument/2006/relationships" rot="180" type="chevron" r:blip="">
                    <dgm:adjLst>
                      <dgm:adj idx="1" val="0.7061"/>
                    </dgm:adjLst>
                  </dgm:shape>
                </dgm:else>
              </dgm:choose>
              <dgm:presOf/>
            </dgm:layoutNode>
            <dgm:layoutNode name="chevron6" styleLbl="alignNode1">
              <dgm:alg type="sp"/>
              <dgm:choose name="Name27">
                <dgm:if name="Name28" func="var" arg="dir" op="equ" val="norm">
                  <dgm:shape xmlns:r="http://schemas.openxmlformats.org/officeDocument/2006/relationships" type="chevron" r:blip="">
                    <dgm:adjLst>
                      <dgm:adj idx="1" val="0.7061"/>
                    </dgm:adjLst>
                  </dgm:shape>
                </dgm:if>
                <dgm:else name="Name29">
                  <dgm:shape xmlns:r="http://schemas.openxmlformats.org/officeDocument/2006/relationships" rot="180" type="chevron" r:blip="">
                    <dgm:adjLst>
                      <dgm:adj idx="1" val="0.7061"/>
                    </dgm:adjLst>
                  </dgm:shape>
                </dgm:else>
              </dgm:choose>
              <dgm:presOf/>
            </dgm:layoutNode>
            <dgm:layoutNode name="chevron7" styleLbl="alignNode1">
              <dgm:alg type="sp"/>
              <dgm:choose name="Name30">
                <dgm:if name="Name31" func="var" arg="dir" op="equ" val="norm">
                  <dgm:shape xmlns:r="http://schemas.openxmlformats.org/officeDocument/2006/relationships" type="chevron" r:blip="">
                    <dgm:adjLst>
                      <dgm:adj idx="1" val="0.7061"/>
                    </dgm:adjLst>
                  </dgm:shape>
                </dgm:if>
                <dgm:else name="Name32">
                  <dgm:shape xmlns:r="http://schemas.openxmlformats.org/officeDocument/2006/relationships" rot="180" type="chevron" r:blip="">
                    <dgm:adjLst>
                      <dgm:adj idx="1" val="0.7061"/>
                    </dgm:adjLst>
                  </dgm:shape>
                </dgm:else>
              </dgm:choose>
              <dgm:presOf/>
            </dgm:layoutNode>
            <dgm:layoutNode name="childtext" styleLbl="solidFgAcc1">
              <dgm:varLst>
                <dgm:chMax/>
                <dgm:chPref val="0"/>
                <dgm:bulletEnabled val="1"/>
              </dgm:varLst>
              <dgm:choose name="Name33">
                <dgm:if name="Name34" func="var" arg="dir" op="equ" val="norm">
                  <dgm:alg type="tx">
                    <dgm:param type="parTxLTRAlign" val="l"/>
                    <dgm:param type="txAnchorVertCh" val="t"/>
                  </dgm:alg>
                </dgm:if>
                <dgm:else name="Name35">
                  <dgm:alg type="tx">
                    <dgm:param type="parTxLTRAlign" val="r"/>
                    <dgm:param type="shpTxLTRAlignCh" val="r"/>
                    <dgm:param type="txAnchorVertCh" val="t"/>
                  </dgm:alg>
                </dgm:else>
              </dgm:choose>
              <dgm:shape xmlns:r="http://schemas.openxmlformats.org/officeDocument/2006/relationships" type="rect" r:blip="">
                <dgm:adjLst/>
              </dgm:shape>
              <dgm:presOf axis="des"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dgm:if>
        <dgm:else name="Name36">
          <dgm:layoutNode name="parallelogramComposite">
            <dgm:alg type="composite">
              <dgm:param type="ar" val="50"/>
            </dgm:alg>
            <dgm:shape xmlns:r="http://schemas.openxmlformats.org/officeDocument/2006/relationships" r:blip="">
              <dgm:adjLst/>
            </dgm:shape>
            <dgm:constrLst>
              <dgm:constr type="l" for="ch" forName="parallelogram1" refType="w" fact="0"/>
              <dgm:constr type="t" for="ch" forName="parallelogram1" refType="h" fact="0"/>
              <dgm:constr type="w" for="ch" forName="parallelogram1" refType="w" fact="0.12"/>
              <dgm:constr type="h" for="ch" forName="parallelogram1" refType="h"/>
              <dgm:constr type="l" for="ch" forName="parallelogram2" refType="w" fact="0.127"/>
              <dgm:constr type="t" for="ch" forName="parallelogram2" refType="h" fact="0"/>
              <dgm:constr type="w" for="ch" forName="parallelogram2" refType="w" fact="0.12"/>
              <dgm:constr type="h" for="ch" forName="parallelogram2" refType="h"/>
              <dgm:constr type="l" for="ch" forName="parallelogram3" refType="w" fact="0.254"/>
              <dgm:constr type="t" for="ch" forName="parallelogram3" refType="h" fact="0"/>
              <dgm:constr type="w" for="ch" forName="parallelogram3" refType="w" fact="0.12"/>
              <dgm:constr type="h" for="ch" forName="parallelogram3" refType="h"/>
              <dgm:constr type="l" for="ch" forName="parallelogram4" refType="w" fact="0.381"/>
              <dgm:constr type="t" for="ch" forName="parallelogram4" refType="h" fact="0"/>
              <dgm:constr type="w" for="ch" forName="parallelogram4" refType="w" fact="0.12"/>
              <dgm:constr type="h" for="ch" forName="parallelogram4" refType="h"/>
              <dgm:constr type="l" for="ch" forName="parallelogram5" refType="w" fact="0.508"/>
              <dgm:constr type="t" for="ch" forName="parallelogram5" refType="h" fact="0"/>
              <dgm:constr type="w" for="ch" forName="parallelogram5" refType="w" fact="0.12"/>
              <dgm:constr type="h" for="ch" forName="parallelogram5" refType="h"/>
              <dgm:constr type="l" for="ch" forName="parallelogram6" refType="w" fact="0.635"/>
              <dgm:constr type="t" for="ch" forName="parallelogram6" refType="h" fact="0"/>
              <dgm:constr type="w" for="ch" forName="parallelogram6" refType="w" fact="0.12"/>
              <dgm:constr type="h" for="ch" forName="parallelogram6" refType="h"/>
              <dgm:constr type="l" for="ch" forName="parallelogram7" refType="w" fact="0.762"/>
              <dgm:constr type="t" for="ch" forName="parallelogram7" refType="h" fact="0"/>
              <dgm:constr type="w" for="ch" forName="parallelogram7" refType="w" fact="0.12"/>
              <dgm:constr type="h" for="ch" forName="parallelogram7" refType="h"/>
            </dgm:constrLst>
            <dgm:ruleLst/>
            <dgm:layoutNode name="parallelogram1" styleLbl="alignNode1">
              <dgm:alg type="sp"/>
              <dgm:shape xmlns:r="http://schemas.openxmlformats.org/officeDocument/2006/relationships" type="parallelogram" r:blip="">
                <dgm:adjLst>
                  <dgm:adj idx="1" val="1.4084"/>
                </dgm:adjLst>
              </dgm:shape>
              <dgm:presOf/>
            </dgm:layoutNode>
            <dgm:layoutNode name="parallelogram2" styleLbl="alignNode1">
              <dgm:alg type="sp"/>
              <dgm:shape xmlns:r="http://schemas.openxmlformats.org/officeDocument/2006/relationships" type="parallelogram" r:blip="">
                <dgm:adjLst>
                  <dgm:adj idx="1" val="1.4084"/>
                </dgm:adjLst>
              </dgm:shape>
              <dgm:presOf/>
            </dgm:layoutNode>
            <dgm:layoutNode name="parallelogram3" styleLbl="alignNode1">
              <dgm:alg type="sp"/>
              <dgm:shape xmlns:r="http://schemas.openxmlformats.org/officeDocument/2006/relationships" type="parallelogram" r:blip="">
                <dgm:adjLst>
                  <dgm:adj idx="1" val="1.4084"/>
                </dgm:adjLst>
              </dgm:shape>
              <dgm:presOf/>
            </dgm:layoutNode>
            <dgm:layoutNode name="parallelogram4" styleLbl="alignNode1">
              <dgm:alg type="sp"/>
              <dgm:shape xmlns:r="http://schemas.openxmlformats.org/officeDocument/2006/relationships" type="parallelogram" r:blip="">
                <dgm:adjLst>
                  <dgm:adj idx="1" val="1.4084"/>
                </dgm:adjLst>
              </dgm:shape>
              <dgm:presOf/>
            </dgm:layoutNode>
            <dgm:layoutNode name="parallelogram5" styleLbl="alignNode1">
              <dgm:alg type="sp"/>
              <dgm:shape xmlns:r="http://schemas.openxmlformats.org/officeDocument/2006/relationships" type="parallelogram" r:blip="">
                <dgm:adjLst>
                  <dgm:adj idx="1" val="1.4084"/>
                </dgm:adjLst>
              </dgm:shape>
              <dgm:presOf/>
            </dgm:layoutNode>
            <dgm:layoutNode name="parallelogram6" styleLbl="alignNode1">
              <dgm:alg type="sp"/>
              <dgm:shape xmlns:r="http://schemas.openxmlformats.org/officeDocument/2006/relationships" type="parallelogram" r:blip="">
                <dgm:adjLst>
                  <dgm:adj idx="1" val="1.4084"/>
                </dgm:adjLst>
              </dgm:shape>
              <dgm:presOf/>
            </dgm:layoutNode>
            <dgm:layoutNode name="parallelogram7" styleLbl="alignNode1">
              <dgm:alg type="sp"/>
              <dgm:shape xmlns:r="http://schemas.openxmlformats.org/officeDocument/2006/relationships" type="parallelogram" r:blip="">
                <dgm:adjLst>
                  <dgm:adj idx="1" val="1.4084"/>
                </dgm:adjLst>
              </dgm:shape>
              <dgm:presOf/>
            </dgm:layoutNode>
          </dgm:layoutNode>
        </dgm:else>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8/layout/VerticalAccentList">
  <dgm:title val=""/>
  <dgm:desc val=""/>
  <dgm:catLst>
    <dgm:cat type="list" pri="16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clrData>
  <dgm:layoutNode name="Name0">
    <dgm:varLst>
      <dgm:chMax/>
      <dgm:chPref/>
      <dgm:dir/>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constrLst>
      <dgm:constr type="primFontSz" for="des" forName="parenttext" refType="primFontSz" refFor="des" refForName="childtext" op="gte"/>
      <dgm:constr type="w" for="ch" forName="composite" refType="w"/>
      <dgm:constr type="h" for="ch" forName="composite" refType="h"/>
      <dgm:constr type="w" for="ch" forName="parallelogramComposite" refType="w"/>
      <dgm:constr type="h" for="ch" forName="parallelogramComposite" refType="h"/>
      <dgm:constr type="w" for="ch" forName="parenttextcomposite" refType="w" fact="0.9"/>
      <dgm:constr type="h" for="ch" forName="parenttextcomposite" refType="h" fact="0.6"/>
      <dgm:constr type="h" for="ch" forName="sibTrans" refType="h" refFor="ch" refForName="composite" op="equ" fact="0.02"/>
      <dgm:constr type="h" for="ch" forName="sibTrans" op="equ"/>
    </dgm:constrLst>
    <dgm:forEach name="nodesForEach" axis="ch" ptType="node">
      <dgm:layoutNode name="parenttextcomposite">
        <dgm:alg type="composite">
          <dgm:param type="ar" val="11"/>
        </dgm:alg>
        <dgm:shape xmlns:r="http://schemas.openxmlformats.org/officeDocument/2006/relationships" r:blip="">
          <dgm:adjLst/>
        </dgm:shape>
        <dgm:constrLst>
          <dgm:constr type="h" for="ch" forName="parenttext" refType="h"/>
          <dgm:constr type="w" for="ch" forName="parenttext" refType="w"/>
        </dgm:constrLst>
        <dgm:layoutNode name="parenttext" styleLbl="revTx">
          <dgm:varLst>
            <dgm:chMax/>
            <dgm:chPref val="2"/>
            <dgm:bulletEnabled val="1"/>
          </dgm:varLst>
          <dgm:choose name="Name4">
            <dgm:if name="Name5" func="var" arg="dir" op="equ" val="norm">
              <dgm:alg type="tx">
                <dgm:param type="parTxLTRAlign" val="l"/>
                <dgm:param type="txAnchorVert" val="b"/>
              </dgm:alg>
            </dgm:if>
            <dgm:else name="Name6">
              <dgm:alg type="tx">
                <dgm:param type="parTxLTRAlign" val="r"/>
                <dgm:param type="txAnchorVert" val="b"/>
              </dgm:alg>
            </dgm:else>
          </dgm:choose>
          <dgm:shape xmlns:r="http://schemas.openxmlformats.org/officeDocument/2006/relationships" type="rect"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choose name="Name7">
        <dgm:if name="Name8" axis="ch" ptType="node" func="cnt" op="gte" val="1">
          <dgm:layoutNode name="composite">
            <dgm:alg type="composite">
              <dgm:param type="ar" val="6"/>
            </dgm:alg>
            <dgm:shape xmlns:r="http://schemas.openxmlformats.org/officeDocument/2006/relationships" r:blip="">
              <dgm:adjLst/>
            </dgm:shape>
            <dgm:choose name="Name9">
              <dgm:if name="Name10" func="var" arg="dir" op="equ" val="norm">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301"/>
                  <dgm:constr type="t" for="ch" forName="childtext" refType="h" fact="0.1"/>
                  <dgm:constr type="w" for="ch" forName="childtext" refType="w" fact="0.9117"/>
                  <dgm:constr type="h" for="ch" forName="childtext" refType="h" fact="0.8"/>
                </dgm:constrLst>
              </dgm:if>
              <dgm:else name="Name11">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883"/>
                  <dgm:constr type="t" for="ch" forName="childtext" refType="h" fact="0.1"/>
                  <dgm:constr type="w" for="ch" forName="childtext" refType="w" fact="0.9117"/>
                  <dgm:constr type="h" for="ch" forName="childtext" refType="h" fact="0.8"/>
                </dgm:constrLst>
              </dgm:else>
            </dgm:choose>
            <dgm:ruleLst/>
            <dgm:layoutNode name="chevron1" styleLbl="alignNode1">
              <dgm:alg type="sp"/>
              <dgm:choose name="Name12">
                <dgm:if name="Name13" func="var" arg="dir" op="equ" val="norm">
                  <dgm:shape xmlns:r="http://schemas.openxmlformats.org/officeDocument/2006/relationships" type="chevron" r:blip="">
                    <dgm:adjLst>
                      <dgm:adj idx="1" val="0.7061"/>
                    </dgm:adjLst>
                  </dgm:shape>
                </dgm:if>
                <dgm:else name="Name14">
                  <dgm:shape xmlns:r="http://schemas.openxmlformats.org/officeDocument/2006/relationships" rot="180" type="chevron" r:blip="">
                    <dgm:adjLst>
                      <dgm:adj idx="1" val="0.7061"/>
                    </dgm:adjLst>
                  </dgm:shape>
                </dgm:else>
              </dgm:choose>
              <dgm:presOf/>
            </dgm:layoutNode>
            <dgm:layoutNode name="chevron2" styleLbl="alignNode1">
              <dgm:alg type="sp"/>
              <dgm:choose name="Name15">
                <dgm:if name="Name16" func="var" arg="dir" op="equ" val="norm">
                  <dgm:shape xmlns:r="http://schemas.openxmlformats.org/officeDocument/2006/relationships" type="chevron" r:blip="">
                    <dgm:adjLst>
                      <dgm:adj idx="1" val="0.7061"/>
                    </dgm:adjLst>
                  </dgm:shape>
                </dgm:if>
                <dgm:else name="Name17">
                  <dgm:shape xmlns:r="http://schemas.openxmlformats.org/officeDocument/2006/relationships" rot="180" type="chevron" r:blip="">
                    <dgm:adjLst>
                      <dgm:adj idx="1" val="0.7061"/>
                    </dgm:adjLst>
                  </dgm:shape>
                </dgm:else>
              </dgm:choose>
              <dgm:presOf/>
            </dgm:layoutNode>
            <dgm:layoutNode name="chevron3" styleLbl="alignNode1">
              <dgm:alg type="sp"/>
              <dgm:choose name="Name18">
                <dgm:if name="Name19" func="var" arg="dir" op="equ" val="norm">
                  <dgm:shape xmlns:r="http://schemas.openxmlformats.org/officeDocument/2006/relationships" type="chevron" r:blip="">
                    <dgm:adjLst>
                      <dgm:adj idx="1" val="0.7061"/>
                    </dgm:adjLst>
                  </dgm:shape>
                </dgm:if>
                <dgm:else name="Name20">
                  <dgm:shape xmlns:r="http://schemas.openxmlformats.org/officeDocument/2006/relationships" rot="180" type="chevron" r:blip="">
                    <dgm:adjLst>
                      <dgm:adj idx="1" val="0.7061"/>
                    </dgm:adjLst>
                  </dgm:shape>
                </dgm:else>
              </dgm:choose>
              <dgm:presOf/>
            </dgm:layoutNode>
            <dgm:layoutNode name="chevron4" styleLbl="alignNode1">
              <dgm:alg type="sp"/>
              <dgm:choose name="Name21">
                <dgm:if name="Name22" func="var" arg="dir" op="equ" val="norm">
                  <dgm:shape xmlns:r="http://schemas.openxmlformats.org/officeDocument/2006/relationships" type="chevron" r:blip="">
                    <dgm:adjLst>
                      <dgm:adj idx="1" val="0.7061"/>
                    </dgm:adjLst>
                  </dgm:shape>
                </dgm:if>
                <dgm:else name="Name23">
                  <dgm:shape xmlns:r="http://schemas.openxmlformats.org/officeDocument/2006/relationships" rot="180" type="chevron" r:blip="">
                    <dgm:adjLst>
                      <dgm:adj idx="1" val="0.7061"/>
                    </dgm:adjLst>
                  </dgm:shape>
                </dgm:else>
              </dgm:choose>
              <dgm:presOf/>
            </dgm:layoutNode>
            <dgm:layoutNode name="chevron5" styleLbl="alignNode1">
              <dgm:alg type="sp"/>
              <dgm:choose name="Name24">
                <dgm:if name="Name25" func="var" arg="dir" op="equ" val="norm">
                  <dgm:shape xmlns:r="http://schemas.openxmlformats.org/officeDocument/2006/relationships" type="chevron" r:blip="">
                    <dgm:adjLst>
                      <dgm:adj idx="1" val="0.7061"/>
                    </dgm:adjLst>
                  </dgm:shape>
                </dgm:if>
                <dgm:else name="Name26">
                  <dgm:shape xmlns:r="http://schemas.openxmlformats.org/officeDocument/2006/relationships" rot="180" type="chevron" r:blip="">
                    <dgm:adjLst>
                      <dgm:adj idx="1" val="0.7061"/>
                    </dgm:adjLst>
                  </dgm:shape>
                </dgm:else>
              </dgm:choose>
              <dgm:presOf/>
            </dgm:layoutNode>
            <dgm:layoutNode name="chevron6" styleLbl="alignNode1">
              <dgm:alg type="sp"/>
              <dgm:choose name="Name27">
                <dgm:if name="Name28" func="var" arg="dir" op="equ" val="norm">
                  <dgm:shape xmlns:r="http://schemas.openxmlformats.org/officeDocument/2006/relationships" type="chevron" r:blip="">
                    <dgm:adjLst>
                      <dgm:adj idx="1" val="0.7061"/>
                    </dgm:adjLst>
                  </dgm:shape>
                </dgm:if>
                <dgm:else name="Name29">
                  <dgm:shape xmlns:r="http://schemas.openxmlformats.org/officeDocument/2006/relationships" rot="180" type="chevron" r:blip="">
                    <dgm:adjLst>
                      <dgm:adj idx="1" val="0.7061"/>
                    </dgm:adjLst>
                  </dgm:shape>
                </dgm:else>
              </dgm:choose>
              <dgm:presOf/>
            </dgm:layoutNode>
            <dgm:layoutNode name="chevron7" styleLbl="alignNode1">
              <dgm:alg type="sp"/>
              <dgm:choose name="Name30">
                <dgm:if name="Name31" func="var" arg="dir" op="equ" val="norm">
                  <dgm:shape xmlns:r="http://schemas.openxmlformats.org/officeDocument/2006/relationships" type="chevron" r:blip="">
                    <dgm:adjLst>
                      <dgm:adj idx="1" val="0.7061"/>
                    </dgm:adjLst>
                  </dgm:shape>
                </dgm:if>
                <dgm:else name="Name32">
                  <dgm:shape xmlns:r="http://schemas.openxmlformats.org/officeDocument/2006/relationships" rot="180" type="chevron" r:blip="">
                    <dgm:adjLst>
                      <dgm:adj idx="1" val="0.7061"/>
                    </dgm:adjLst>
                  </dgm:shape>
                </dgm:else>
              </dgm:choose>
              <dgm:presOf/>
            </dgm:layoutNode>
            <dgm:layoutNode name="childtext" styleLbl="solidFgAcc1">
              <dgm:varLst>
                <dgm:chMax/>
                <dgm:chPref val="0"/>
                <dgm:bulletEnabled val="1"/>
              </dgm:varLst>
              <dgm:choose name="Name33">
                <dgm:if name="Name34" func="var" arg="dir" op="equ" val="norm">
                  <dgm:alg type="tx">
                    <dgm:param type="parTxLTRAlign" val="l"/>
                    <dgm:param type="txAnchorVertCh" val="t"/>
                  </dgm:alg>
                </dgm:if>
                <dgm:else name="Name35">
                  <dgm:alg type="tx">
                    <dgm:param type="parTxLTRAlign" val="r"/>
                    <dgm:param type="shpTxLTRAlignCh" val="r"/>
                    <dgm:param type="txAnchorVertCh" val="t"/>
                  </dgm:alg>
                </dgm:else>
              </dgm:choose>
              <dgm:shape xmlns:r="http://schemas.openxmlformats.org/officeDocument/2006/relationships" type="rect" r:blip="">
                <dgm:adjLst/>
              </dgm:shape>
              <dgm:presOf axis="des"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dgm:if>
        <dgm:else name="Name36">
          <dgm:layoutNode name="parallelogramComposite">
            <dgm:alg type="composite">
              <dgm:param type="ar" val="50"/>
            </dgm:alg>
            <dgm:shape xmlns:r="http://schemas.openxmlformats.org/officeDocument/2006/relationships" r:blip="">
              <dgm:adjLst/>
            </dgm:shape>
            <dgm:constrLst>
              <dgm:constr type="l" for="ch" forName="parallelogram1" refType="w" fact="0"/>
              <dgm:constr type="t" for="ch" forName="parallelogram1" refType="h" fact="0"/>
              <dgm:constr type="w" for="ch" forName="parallelogram1" refType="w" fact="0.12"/>
              <dgm:constr type="h" for="ch" forName="parallelogram1" refType="h"/>
              <dgm:constr type="l" for="ch" forName="parallelogram2" refType="w" fact="0.127"/>
              <dgm:constr type="t" for="ch" forName="parallelogram2" refType="h" fact="0"/>
              <dgm:constr type="w" for="ch" forName="parallelogram2" refType="w" fact="0.12"/>
              <dgm:constr type="h" for="ch" forName="parallelogram2" refType="h"/>
              <dgm:constr type="l" for="ch" forName="parallelogram3" refType="w" fact="0.254"/>
              <dgm:constr type="t" for="ch" forName="parallelogram3" refType="h" fact="0"/>
              <dgm:constr type="w" for="ch" forName="parallelogram3" refType="w" fact="0.12"/>
              <dgm:constr type="h" for="ch" forName="parallelogram3" refType="h"/>
              <dgm:constr type="l" for="ch" forName="parallelogram4" refType="w" fact="0.381"/>
              <dgm:constr type="t" for="ch" forName="parallelogram4" refType="h" fact="0"/>
              <dgm:constr type="w" for="ch" forName="parallelogram4" refType="w" fact="0.12"/>
              <dgm:constr type="h" for="ch" forName="parallelogram4" refType="h"/>
              <dgm:constr type="l" for="ch" forName="parallelogram5" refType="w" fact="0.508"/>
              <dgm:constr type="t" for="ch" forName="parallelogram5" refType="h" fact="0"/>
              <dgm:constr type="w" for="ch" forName="parallelogram5" refType="w" fact="0.12"/>
              <dgm:constr type="h" for="ch" forName="parallelogram5" refType="h"/>
              <dgm:constr type="l" for="ch" forName="parallelogram6" refType="w" fact="0.635"/>
              <dgm:constr type="t" for="ch" forName="parallelogram6" refType="h" fact="0"/>
              <dgm:constr type="w" for="ch" forName="parallelogram6" refType="w" fact="0.12"/>
              <dgm:constr type="h" for="ch" forName="parallelogram6" refType="h"/>
              <dgm:constr type="l" for="ch" forName="parallelogram7" refType="w" fact="0.762"/>
              <dgm:constr type="t" for="ch" forName="parallelogram7" refType="h" fact="0"/>
              <dgm:constr type="w" for="ch" forName="parallelogram7" refType="w" fact="0.12"/>
              <dgm:constr type="h" for="ch" forName="parallelogram7" refType="h"/>
            </dgm:constrLst>
            <dgm:ruleLst/>
            <dgm:layoutNode name="parallelogram1" styleLbl="alignNode1">
              <dgm:alg type="sp"/>
              <dgm:shape xmlns:r="http://schemas.openxmlformats.org/officeDocument/2006/relationships" type="parallelogram" r:blip="">
                <dgm:adjLst>
                  <dgm:adj idx="1" val="1.4084"/>
                </dgm:adjLst>
              </dgm:shape>
              <dgm:presOf/>
            </dgm:layoutNode>
            <dgm:layoutNode name="parallelogram2" styleLbl="alignNode1">
              <dgm:alg type="sp"/>
              <dgm:shape xmlns:r="http://schemas.openxmlformats.org/officeDocument/2006/relationships" type="parallelogram" r:blip="">
                <dgm:adjLst>
                  <dgm:adj idx="1" val="1.4084"/>
                </dgm:adjLst>
              </dgm:shape>
              <dgm:presOf/>
            </dgm:layoutNode>
            <dgm:layoutNode name="parallelogram3" styleLbl="alignNode1">
              <dgm:alg type="sp"/>
              <dgm:shape xmlns:r="http://schemas.openxmlformats.org/officeDocument/2006/relationships" type="parallelogram" r:blip="">
                <dgm:adjLst>
                  <dgm:adj idx="1" val="1.4084"/>
                </dgm:adjLst>
              </dgm:shape>
              <dgm:presOf/>
            </dgm:layoutNode>
            <dgm:layoutNode name="parallelogram4" styleLbl="alignNode1">
              <dgm:alg type="sp"/>
              <dgm:shape xmlns:r="http://schemas.openxmlformats.org/officeDocument/2006/relationships" type="parallelogram" r:blip="">
                <dgm:adjLst>
                  <dgm:adj idx="1" val="1.4084"/>
                </dgm:adjLst>
              </dgm:shape>
              <dgm:presOf/>
            </dgm:layoutNode>
            <dgm:layoutNode name="parallelogram5" styleLbl="alignNode1">
              <dgm:alg type="sp"/>
              <dgm:shape xmlns:r="http://schemas.openxmlformats.org/officeDocument/2006/relationships" type="parallelogram" r:blip="">
                <dgm:adjLst>
                  <dgm:adj idx="1" val="1.4084"/>
                </dgm:adjLst>
              </dgm:shape>
              <dgm:presOf/>
            </dgm:layoutNode>
            <dgm:layoutNode name="parallelogram6" styleLbl="alignNode1">
              <dgm:alg type="sp"/>
              <dgm:shape xmlns:r="http://schemas.openxmlformats.org/officeDocument/2006/relationships" type="parallelogram" r:blip="">
                <dgm:adjLst>
                  <dgm:adj idx="1" val="1.4084"/>
                </dgm:adjLst>
              </dgm:shape>
              <dgm:presOf/>
            </dgm:layoutNode>
            <dgm:layoutNode name="parallelogram7" styleLbl="alignNode1">
              <dgm:alg type="sp"/>
              <dgm:shape xmlns:r="http://schemas.openxmlformats.org/officeDocument/2006/relationships" type="parallelogram" r:blip="">
                <dgm:adjLst>
                  <dgm:adj idx="1" val="1.4084"/>
                </dgm:adjLst>
              </dgm:shape>
              <dgm:presOf/>
            </dgm:layoutNode>
          </dgm:layoutNode>
        </dgm:else>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8/layout/VerticalAccentList">
  <dgm:title val=""/>
  <dgm:desc val=""/>
  <dgm:catLst>
    <dgm:cat type="list" pri="16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clrData>
  <dgm:layoutNode name="Name0">
    <dgm:varLst>
      <dgm:chMax/>
      <dgm:chPref/>
      <dgm:dir/>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constrLst>
      <dgm:constr type="primFontSz" for="des" forName="parenttext" refType="primFontSz" refFor="des" refForName="childtext" op="gte"/>
      <dgm:constr type="w" for="ch" forName="composite" refType="w"/>
      <dgm:constr type="h" for="ch" forName="composite" refType="h"/>
      <dgm:constr type="w" for="ch" forName="parallelogramComposite" refType="w"/>
      <dgm:constr type="h" for="ch" forName="parallelogramComposite" refType="h"/>
      <dgm:constr type="w" for="ch" forName="parenttextcomposite" refType="w" fact="0.9"/>
      <dgm:constr type="h" for="ch" forName="parenttextcomposite" refType="h" fact="0.6"/>
      <dgm:constr type="h" for="ch" forName="sibTrans" refType="h" refFor="ch" refForName="composite" op="equ" fact="0.02"/>
      <dgm:constr type="h" for="ch" forName="sibTrans" op="equ"/>
    </dgm:constrLst>
    <dgm:forEach name="nodesForEach" axis="ch" ptType="node">
      <dgm:layoutNode name="parenttextcomposite">
        <dgm:alg type="composite">
          <dgm:param type="ar" val="11"/>
        </dgm:alg>
        <dgm:shape xmlns:r="http://schemas.openxmlformats.org/officeDocument/2006/relationships" r:blip="">
          <dgm:adjLst/>
        </dgm:shape>
        <dgm:constrLst>
          <dgm:constr type="h" for="ch" forName="parenttext" refType="h"/>
          <dgm:constr type="w" for="ch" forName="parenttext" refType="w"/>
        </dgm:constrLst>
        <dgm:layoutNode name="parenttext" styleLbl="revTx">
          <dgm:varLst>
            <dgm:chMax/>
            <dgm:chPref val="2"/>
            <dgm:bulletEnabled val="1"/>
          </dgm:varLst>
          <dgm:choose name="Name4">
            <dgm:if name="Name5" func="var" arg="dir" op="equ" val="norm">
              <dgm:alg type="tx">
                <dgm:param type="parTxLTRAlign" val="l"/>
                <dgm:param type="txAnchorVert" val="b"/>
              </dgm:alg>
            </dgm:if>
            <dgm:else name="Name6">
              <dgm:alg type="tx">
                <dgm:param type="parTxLTRAlign" val="r"/>
                <dgm:param type="txAnchorVert" val="b"/>
              </dgm:alg>
            </dgm:else>
          </dgm:choose>
          <dgm:shape xmlns:r="http://schemas.openxmlformats.org/officeDocument/2006/relationships" type="rect"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choose name="Name7">
        <dgm:if name="Name8" axis="ch" ptType="node" func="cnt" op="gte" val="1">
          <dgm:layoutNode name="composite">
            <dgm:alg type="composite">
              <dgm:param type="ar" val="6"/>
            </dgm:alg>
            <dgm:shape xmlns:r="http://schemas.openxmlformats.org/officeDocument/2006/relationships" r:blip="">
              <dgm:adjLst/>
            </dgm:shape>
            <dgm:choose name="Name9">
              <dgm:if name="Name10" func="var" arg="dir" op="equ" val="norm">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301"/>
                  <dgm:constr type="t" for="ch" forName="childtext" refType="h" fact="0.1"/>
                  <dgm:constr type="w" for="ch" forName="childtext" refType="w" fact="0.9117"/>
                  <dgm:constr type="h" for="ch" forName="childtext" refType="h" fact="0.8"/>
                </dgm:constrLst>
              </dgm:if>
              <dgm:else name="Name11">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883"/>
                  <dgm:constr type="t" for="ch" forName="childtext" refType="h" fact="0.1"/>
                  <dgm:constr type="w" for="ch" forName="childtext" refType="w" fact="0.9117"/>
                  <dgm:constr type="h" for="ch" forName="childtext" refType="h" fact="0.8"/>
                </dgm:constrLst>
              </dgm:else>
            </dgm:choose>
            <dgm:ruleLst/>
            <dgm:layoutNode name="chevron1" styleLbl="alignNode1">
              <dgm:alg type="sp"/>
              <dgm:choose name="Name12">
                <dgm:if name="Name13" func="var" arg="dir" op="equ" val="norm">
                  <dgm:shape xmlns:r="http://schemas.openxmlformats.org/officeDocument/2006/relationships" type="chevron" r:blip="">
                    <dgm:adjLst>
                      <dgm:adj idx="1" val="0.7061"/>
                    </dgm:adjLst>
                  </dgm:shape>
                </dgm:if>
                <dgm:else name="Name14">
                  <dgm:shape xmlns:r="http://schemas.openxmlformats.org/officeDocument/2006/relationships" rot="180" type="chevron" r:blip="">
                    <dgm:adjLst>
                      <dgm:adj idx="1" val="0.7061"/>
                    </dgm:adjLst>
                  </dgm:shape>
                </dgm:else>
              </dgm:choose>
              <dgm:presOf/>
            </dgm:layoutNode>
            <dgm:layoutNode name="chevron2" styleLbl="alignNode1">
              <dgm:alg type="sp"/>
              <dgm:choose name="Name15">
                <dgm:if name="Name16" func="var" arg="dir" op="equ" val="norm">
                  <dgm:shape xmlns:r="http://schemas.openxmlformats.org/officeDocument/2006/relationships" type="chevron" r:blip="">
                    <dgm:adjLst>
                      <dgm:adj idx="1" val="0.7061"/>
                    </dgm:adjLst>
                  </dgm:shape>
                </dgm:if>
                <dgm:else name="Name17">
                  <dgm:shape xmlns:r="http://schemas.openxmlformats.org/officeDocument/2006/relationships" rot="180" type="chevron" r:blip="">
                    <dgm:adjLst>
                      <dgm:adj idx="1" val="0.7061"/>
                    </dgm:adjLst>
                  </dgm:shape>
                </dgm:else>
              </dgm:choose>
              <dgm:presOf/>
            </dgm:layoutNode>
            <dgm:layoutNode name="chevron3" styleLbl="alignNode1">
              <dgm:alg type="sp"/>
              <dgm:choose name="Name18">
                <dgm:if name="Name19" func="var" arg="dir" op="equ" val="norm">
                  <dgm:shape xmlns:r="http://schemas.openxmlformats.org/officeDocument/2006/relationships" type="chevron" r:blip="">
                    <dgm:adjLst>
                      <dgm:adj idx="1" val="0.7061"/>
                    </dgm:adjLst>
                  </dgm:shape>
                </dgm:if>
                <dgm:else name="Name20">
                  <dgm:shape xmlns:r="http://schemas.openxmlformats.org/officeDocument/2006/relationships" rot="180" type="chevron" r:blip="">
                    <dgm:adjLst>
                      <dgm:adj idx="1" val="0.7061"/>
                    </dgm:adjLst>
                  </dgm:shape>
                </dgm:else>
              </dgm:choose>
              <dgm:presOf/>
            </dgm:layoutNode>
            <dgm:layoutNode name="chevron4" styleLbl="alignNode1">
              <dgm:alg type="sp"/>
              <dgm:choose name="Name21">
                <dgm:if name="Name22" func="var" arg="dir" op="equ" val="norm">
                  <dgm:shape xmlns:r="http://schemas.openxmlformats.org/officeDocument/2006/relationships" type="chevron" r:blip="">
                    <dgm:adjLst>
                      <dgm:adj idx="1" val="0.7061"/>
                    </dgm:adjLst>
                  </dgm:shape>
                </dgm:if>
                <dgm:else name="Name23">
                  <dgm:shape xmlns:r="http://schemas.openxmlformats.org/officeDocument/2006/relationships" rot="180" type="chevron" r:blip="">
                    <dgm:adjLst>
                      <dgm:adj idx="1" val="0.7061"/>
                    </dgm:adjLst>
                  </dgm:shape>
                </dgm:else>
              </dgm:choose>
              <dgm:presOf/>
            </dgm:layoutNode>
            <dgm:layoutNode name="chevron5" styleLbl="alignNode1">
              <dgm:alg type="sp"/>
              <dgm:choose name="Name24">
                <dgm:if name="Name25" func="var" arg="dir" op="equ" val="norm">
                  <dgm:shape xmlns:r="http://schemas.openxmlformats.org/officeDocument/2006/relationships" type="chevron" r:blip="">
                    <dgm:adjLst>
                      <dgm:adj idx="1" val="0.7061"/>
                    </dgm:adjLst>
                  </dgm:shape>
                </dgm:if>
                <dgm:else name="Name26">
                  <dgm:shape xmlns:r="http://schemas.openxmlformats.org/officeDocument/2006/relationships" rot="180" type="chevron" r:blip="">
                    <dgm:adjLst>
                      <dgm:adj idx="1" val="0.7061"/>
                    </dgm:adjLst>
                  </dgm:shape>
                </dgm:else>
              </dgm:choose>
              <dgm:presOf/>
            </dgm:layoutNode>
            <dgm:layoutNode name="chevron6" styleLbl="alignNode1">
              <dgm:alg type="sp"/>
              <dgm:choose name="Name27">
                <dgm:if name="Name28" func="var" arg="dir" op="equ" val="norm">
                  <dgm:shape xmlns:r="http://schemas.openxmlformats.org/officeDocument/2006/relationships" type="chevron" r:blip="">
                    <dgm:adjLst>
                      <dgm:adj idx="1" val="0.7061"/>
                    </dgm:adjLst>
                  </dgm:shape>
                </dgm:if>
                <dgm:else name="Name29">
                  <dgm:shape xmlns:r="http://schemas.openxmlformats.org/officeDocument/2006/relationships" rot="180" type="chevron" r:blip="">
                    <dgm:adjLst>
                      <dgm:adj idx="1" val="0.7061"/>
                    </dgm:adjLst>
                  </dgm:shape>
                </dgm:else>
              </dgm:choose>
              <dgm:presOf/>
            </dgm:layoutNode>
            <dgm:layoutNode name="chevron7" styleLbl="alignNode1">
              <dgm:alg type="sp"/>
              <dgm:choose name="Name30">
                <dgm:if name="Name31" func="var" arg="dir" op="equ" val="norm">
                  <dgm:shape xmlns:r="http://schemas.openxmlformats.org/officeDocument/2006/relationships" type="chevron" r:blip="">
                    <dgm:adjLst>
                      <dgm:adj idx="1" val="0.7061"/>
                    </dgm:adjLst>
                  </dgm:shape>
                </dgm:if>
                <dgm:else name="Name32">
                  <dgm:shape xmlns:r="http://schemas.openxmlformats.org/officeDocument/2006/relationships" rot="180" type="chevron" r:blip="">
                    <dgm:adjLst>
                      <dgm:adj idx="1" val="0.7061"/>
                    </dgm:adjLst>
                  </dgm:shape>
                </dgm:else>
              </dgm:choose>
              <dgm:presOf/>
            </dgm:layoutNode>
            <dgm:layoutNode name="childtext" styleLbl="solidFgAcc1">
              <dgm:varLst>
                <dgm:chMax/>
                <dgm:chPref val="0"/>
                <dgm:bulletEnabled val="1"/>
              </dgm:varLst>
              <dgm:choose name="Name33">
                <dgm:if name="Name34" func="var" arg="dir" op="equ" val="norm">
                  <dgm:alg type="tx">
                    <dgm:param type="parTxLTRAlign" val="l"/>
                    <dgm:param type="txAnchorVertCh" val="t"/>
                  </dgm:alg>
                </dgm:if>
                <dgm:else name="Name35">
                  <dgm:alg type="tx">
                    <dgm:param type="parTxLTRAlign" val="r"/>
                    <dgm:param type="shpTxLTRAlignCh" val="r"/>
                    <dgm:param type="txAnchorVertCh" val="t"/>
                  </dgm:alg>
                </dgm:else>
              </dgm:choose>
              <dgm:shape xmlns:r="http://schemas.openxmlformats.org/officeDocument/2006/relationships" type="rect" r:blip="">
                <dgm:adjLst/>
              </dgm:shape>
              <dgm:presOf axis="des"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dgm:if>
        <dgm:else name="Name36">
          <dgm:layoutNode name="parallelogramComposite">
            <dgm:alg type="composite">
              <dgm:param type="ar" val="50"/>
            </dgm:alg>
            <dgm:shape xmlns:r="http://schemas.openxmlformats.org/officeDocument/2006/relationships" r:blip="">
              <dgm:adjLst/>
            </dgm:shape>
            <dgm:constrLst>
              <dgm:constr type="l" for="ch" forName="parallelogram1" refType="w" fact="0"/>
              <dgm:constr type="t" for="ch" forName="parallelogram1" refType="h" fact="0"/>
              <dgm:constr type="w" for="ch" forName="parallelogram1" refType="w" fact="0.12"/>
              <dgm:constr type="h" for="ch" forName="parallelogram1" refType="h"/>
              <dgm:constr type="l" for="ch" forName="parallelogram2" refType="w" fact="0.127"/>
              <dgm:constr type="t" for="ch" forName="parallelogram2" refType="h" fact="0"/>
              <dgm:constr type="w" for="ch" forName="parallelogram2" refType="w" fact="0.12"/>
              <dgm:constr type="h" for="ch" forName="parallelogram2" refType="h"/>
              <dgm:constr type="l" for="ch" forName="parallelogram3" refType="w" fact="0.254"/>
              <dgm:constr type="t" for="ch" forName="parallelogram3" refType="h" fact="0"/>
              <dgm:constr type="w" for="ch" forName="parallelogram3" refType="w" fact="0.12"/>
              <dgm:constr type="h" for="ch" forName="parallelogram3" refType="h"/>
              <dgm:constr type="l" for="ch" forName="parallelogram4" refType="w" fact="0.381"/>
              <dgm:constr type="t" for="ch" forName="parallelogram4" refType="h" fact="0"/>
              <dgm:constr type="w" for="ch" forName="parallelogram4" refType="w" fact="0.12"/>
              <dgm:constr type="h" for="ch" forName="parallelogram4" refType="h"/>
              <dgm:constr type="l" for="ch" forName="parallelogram5" refType="w" fact="0.508"/>
              <dgm:constr type="t" for="ch" forName="parallelogram5" refType="h" fact="0"/>
              <dgm:constr type="w" for="ch" forName="parallelogram5" refType="w" fact="0.12"/>
              <dgm:constr type="h" for="ch" forName="parallelogram5" refType="h"/>
              <dgm:constr type="l" for="ch" forName="parallelogram6" refType="w" fact="0.635"/>
              <dgm:constr type="t" for="ch" forName="parallelogram6" refType="h" fact="0"/>
              <dgm:constr type="w" for="ch" forName="parallelogram6" refType="w" fact="0.12"/>
              <dgm:constr type="h" for="ch" forName="parallelogram6" refType="h"/>
              <dgm:constr type="l" for="ch" forName="parallelogram7" refType="w" fact="0.762"/>
              <dgm:constr type="t" for="ch" forName="parallelogram7" refType="h" fact="0"/>
              <dgm:constr type="w" for="ch" forName="parallelogram7" refType="w" fact="0.12"/>
              <dgm:constr type="h" for="ch" forName="parallelogram7" refType="h"/>
            </dgm:constrLst>
            <dgm:ruleLst/>
            <dgm:layoutNode name="parallelogram1" styleLbl="alignNode1">
              <dgm:alg type="sp"/>
              <dgm:shape xmlns:r="http://schemas.openxmlformats.org/officeDocument/2006/relationships" type="parallelogram" r:blip="">
                <dgm:adjLst>
                  <dgm:adj idx="1" val="1.4084"/>
                </dgm:adjLst>
              </dgm:shape>
              <dgm:presOf/>
            </dgm:layoutNode>
            <dgm:layoutNode name="parallelogram2" styleLbl="alignNode1">
              <dgm:alg type="sp"/>
              <dgm:shape xmlns:r="http://schemas.openxmlformats.org/officeDocument/2006/relationships" type="parallelogram" r:blip="">
                <dgm:adjLst>
                  <dgm:adj idx="1" val="1.4084"/>
                </dgm:adjLst>
              </dgm:shape>
              <dgm:presOf/>
            </dgm:layoutNode>
            <dgm:layoutNode name="parallelogram3" styleLbl="alignNode1">
              <dgm:alg type="sp"/>
              <dgm:shape xmlns:r="http://schemas.openxmlformats.org/officeDocument/2006/relationships" type="parallelogram" r:blip="">
                <dgm:adjLst>
                  <dgm:adj idx="1" val="1.4084"/>
                </dgm:adjLst>
              </dgm:shape>
              <dgm:presOf/>
            </dgm:layoutNode>
            <dgm:layoutNode name="parallelogram4" styleLbl="alignNode1">
              <dgm:alg type="sp"/>
              <dgm:shape xmlns:r="http://schemas.openxmlformats.org/officeDocument/2006/relationships" type="parallelogram" r:blip="">
                <dgm:adjLst>
                  <dgm:adj idx="1" val="1.4084"/>
                </dgm:adjLst>
              </dgm:shape>
              <dgm:presOf/>
            </dgm:layoutNode>
            <dgm:layoutNode name="parallelogram5" styleLbl="alignNode1">
              <dgm:alg type="sp"/>
              <dgm:shape xmlns:r="http://schemas.openxmlformats.org/officeDocument/2006/relationships" type="parallelogram" r:blip="">
                <dgm:adjLst>
                  <dgm:adj idx="1" val="1.4084"/>
                </dgm:adjLst>
              </dgm:shape>
              <dgm:presOf/>
            </dgm:layoutNode>
            <dgm:layoutNode name="parallelogram6" styleLbl="alignNode1">
              <dgm:alg type="sp"/>
              <dgm:shape xmlns:r="http://schemas.openxmlformats.org/officeDocument/2006/relationships" type="parallelogram" r:blip="">
                <dgm:adjLst>
                  <dgm:adj idx="1" val="1.4084"/>
                </dgm:adjLst>
              </dgm:shape>
              <dgm:presOf/>
            </dgm:layoutNode>
            <dgm:layoutNode name="parallelogram7" styleLbl="alignNode1">
              <dgm:alg type="sp"/>
              <dgm:shape xmlns:r="http://schemas.openxmlformats.org/officeDocument/2006/relationships" type="parallelogram" r:blip="">
                <dgm:adjLst>
                  <dgm:adj idx="1" val="1.4084"/>
                </dgm:adjLst>
              </dgm:shape>
              <dgm:presOf/>
            </dgm:layoutNode>
          </dgm:layoutNode>
        </dgm:else>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8/layout/VerticalAccentList">
  <dgm:title val=""/>
  <dgm:desc val=""/>
  <dgm:catLst>
    <dgm:cat type="list" pri="16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clrData>
  <dgm:layoutNode name="Name0">
    <dgm:varLst>
      <dgm:chMax/>
      <dgm:chPref/>
      <dgm:dir/>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constrLst>
      <dgm:constr type="primFontSz" for="des" forName="parenttext" refType="primFontSz" refFor="des" refForName="childtext" op="gte"/>
      <dgm:constr type="w" for="ch" forName="composite" refType="w"/>
      <dgm:constr type="h" for="ch" forName="composite" refType="h"/>
      <dgm:constr type="w" for="ch" forName="parallelogramComposite" refType="w"/>
      <dgm:constr type="h" for="ch" forName="parallelogramComposite" refType="h"/>
      <dgm:constr type="w" for="ch" forName="parenttextcomposite" refType="w" fact="0.9"/>
      <dgm:constr type="h" for="ch" forName="parenttextcomposite" refType="h" fact="0.6"/>
      <dgm:constr type="h" for="ch" forName="sibTrans" refType="h" refFor="ch" refForName="composite" op="equ" fact="0.02"/>
      <dgm:constr type="h" for="ch" forName="sibTrans" op="equ"/>
    </dgm:constrLst>
    <dgm:forEach name="nodesForEach" axis="ch" ptType="node">
      <dgm:layoutNode name="parenttextcomposite">
        <dgm:alg type="composite">
          <dgm:param type="ar" val="11"/>
        </dgm:alg>
        <dgm:shape xmlns:r="http://schemas.openxmlformats.org/officeDocument/2006/relationships" r:blip="">
          <dgm:adjLst/>
        </dgm:shape>
        <dgm:constrLst>
          <dgm:constr type="h" for="ch" forName="parenttext" refType="h"/>
          <dgm:constr type="w" for="ch" forName="parenttext" refType="w"/>
        </dgm:constrLst>
        <dgm:layoutNode name="parenttext" styleLbl="revTx">
          <dgm:varLst>
            <dgm:chMax/>
            <dgm:chPref val="2"/>
            <dgm:bulletEnabled val="1"/>
          </dgm:varLst>
          <dgm:choose name="Name4">
            <dgm:if name="Name5" func="var" arg="dir" op="equ" val="norm">
              <dgm:alg type="tx">
                <dgm:param type="parTxLTRAlign" val="l"/>
                <dgm:param type="txAnchorVert" val="b"/>
              </dgm:alg>
            </dgm:if>
            <dgm:else name="Name6">
              <dgm:alg type="tx">
                <dgm:param type="parTxLTRAlign" val="r"/>
                <dgm:param type="txAnchorVert" val="b"/>
              </dgm:alg>
            </dgm:else>
          </dgm:choose>
          <dgm:shape xmlns:r="http://schemas.openxmlformats.org/officeDocument/2006/relationships" type="rect"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choose name="Name7">
        <dgm:if name="Name8" axis="ch" ptType="node" func="cnt" op="gte" val="1">
          <dgm:layoutNode name="composite">
            <dgm:alg type="composite">
              <dgm:param type="ar" val="6"/>
            </dgm:alg>
            <dgm:shape xmlns:r="http://schemas.openxmlformats.org/officeDocument/2006/relationships" r:blip="">
              <dgm:adjLst/>
            </dgm:shape>
            <dgm:choose name="Name9">
              <dgm:if name="Name10" func="var" arg="dir" op="equ" val="norm">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301"/>
                  <dgm:constr type="t" for="ch" forName="childtext" refType="h" fact="0.1"/>
                  <dgm:constr type="w" for="ch" forName="childtext" refType="w" fact="0.9117"/>
                  <dgm:constr type="h" for="ch" forName="childtext" refType="h" fact="0.8"/>
                </dgm:constrLst>
              </dgm:if>
              <dgm:else name="Name11">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883"/>
                  <dgm:constr type="t" for="ch" forName="childtext" refType="h" fact="0.1"/>
                  <dgm:constr type="w" for="ch" forName="childtext" refType="w" fact="0.9117"/>
                  <dgm:constr type="h" for="ch" forName="childtext" refType="h" fact="0.8"/>
                </dgm:constrLst>
              </dgm:else>
            </dgm:choose>
            <dgm:ruleLst/>
            <dgm:layoutNode name="chevron1" styleLbl="alignNode1">
              <dgm:alg type="sp"/>
              <dgm:choose name="Name12">
                <dgm:if name="Name13" func="var" arg="dir" op="equ" val="norm">
                  <dgm:shape xmlns:r="http://schemas.openxmlformats.org/officeDocument/2006/relationships" type="chevron" r:blip="">
                    <dgm:adjLst>
                      <dgm:adj idx="1" val="0.7061"/>
                    </dgm:adjLst>
                  </dgm:shape>
                </dgm:if>
                <dgm:else name="Name14">
                  <dgm:shape xmlns:r="http://schemas.openxmlformats.org/officeDocument/2006/relationships" rot="180" type="chevron" r:blip="">
                    <dgm:adjLst>
                      <dgm:adj idx="1" val="0.7061"/>
                    </dgm:adjLst>
                  </dgm:shape>
                </dgm:else>
              </dgm:choose>
              <dgm:presOf/>
            </dgm:layoutNode>
            <dgm:layoutNode name="chevron2" styleLbl="alignNode1">
              <dgm:alg type="sp"/>
              <dgm:choose name="Name15">
                <dgm:if name="Name16" func="var" arg="dir" op="equ" val="norm">
                  <dgm:shape xmlns:r="http://schemas.openxmlformats.org/officeDocument/2006/relationships" type="chevron" r:blip="">
                    <dgm:adjLst>
                      <dgm:adj idx="1" val="0.7061"/>
                    </dgm:adjLst>
                  </dgm:shape>
                </dgm:if>
                <dgm:else name="Name17">
                  <dgm:shape xmlns:r="http://schemas.openxmlformats.org/officeDocument/2006/relationships" rot="180" type="chevron" r:blip="">
                    <dgm:adjLst>
                      <dgm:adj idx="1" val="0.7061"/>
                    </dgm:adjLst>
                  </dgm:shape>
                </dgm:else>
              </dgm:choose>
              <dgm:presOf/>
            </dgm:layoutNode>
            <dgm:layoutNode name="chevron3" styleLbl="alignNode1">
              <dgm:alg type="sp"/>
              <dgm:choose name="Name18">
                <dgm:if name="Name19" func="var" arg="dir" op="equ" val="norm">
                  <dgm:shape xmlns:r="http://schemas.openxmlformats.org/officeDocument/2006/relationships" type="chevron" r:blip="">
                    <dgm:adjLst>
                      <dgm:adj idx="1" val="0.7061"/>
                    </dgm:adjLst>
                  </dgm:shape>
                </dgm:if>
                <dgm:else name="Name20">
                  <dgm:shape xmlns:r="http://schemas.openxmlformats.org/officeDocument/2006/relationships" rot="180" type="chevron" r:blip="">
                    <dgm:adjLst>
                      <dgm:adj idx="1" val="0.7061"/>
                    </dgm:adjLst>
                  </dgm:shape>
                </dgm:else>
              </dgm:choose>
              <dgm:presOf/>
            </dgm:layoutNode>
            <dgm:layoutNode name="chevron4" styleLbl="alignNode1">
              <dgm:alg type="sp"/>
              <dgm:choose name="Name21">
                <dgm:if name="Name22" func="var" arg="dir" op="equ" val="norm">
                  <dgm:shape xmlns:r="http://schemas.openxmlformats.org/officeDocument/2006/relationships" type="chevron" r:blip="">
                    <dgm:adjLst>
                      <dgm:adj idx="1" val="0.7061"/>
                    </dgm:adjLst>
                  </dgm:shape>
                </dgm:if>
                <dgm:else name="Name23">
                  <dgm:shape xmlns:r="http://schemas.openxmlformats.org/officeDocument/2006/relationships" rot="180" type="chevron" r:blip="">
                    <dgm:adjLst>
                      <dgm:adj idx="1" val="0.7061"/>
                    </dgm:adjLst>
                  </dgm:shape>
                </dgm:else>
              </dgm:choose>
              <dgm:presOf/>
            </dgm:layoutNode>
            <dgm:layoutNode name="chevron5" styleLbl="alignNode1">
              <dgm:alg type="sp"/>
              <dgm:choose name="Name24">
                <dgm:if name="Name25" func="var" arg="dir" op="equ" val="norm">
                  <dgm:shape xmlns:r="http://schemas.openxmlformats.org/officeDocument/2006/relationships" type="chevron" r:blip="">
                    <dgm:adjLst>
                      <dgm:adj idx="1" val="0.7061"/>
                    </dgm:adjLst>
                  </dgm:shape>
                </dgm:if>
                <dgm:else name="Name26">
                  <dgm:shape xmlns:r="http://schemas.openxmlformats.org/officeDocument/2006/relationships" rot="180" type="chevron" r:blip="">
                    <dgm:adjLst>
                      <dgm:adj idx="1" val="0.7061"/>
                    </dgm:adjLst>
                  </dgm:shape>
                </dgm:else>
              </dgm:choose>
              <dgm:presOf/>
            </dgm:layoutNode>
            <dgm:layoutNode name="chevron6" styleLbl="alignNode1">
              <dgm:alg type="sp"/>
              <dgm:choose name="Name27">
                <dgm:if name="Name28" func="var" arg="dir" op="equ" val="norm">
                  <dgm:shape xmlns:r="http://schemas.openxmlformats.org/officeDocument/2006/relationships" type="chevron" r:blip="">
                    <dgm:adjLst>
                      <dgm:adj idx="1" val="0.7061"/>
                    </dgm:adjLst>
                  </dgm:shape>
                </dgm:if>
                <dgm:else name="Name29">
                  <dgm:shape xmlns:r="http://schemas.openxmlformats.org/officeDocument/2006/relationships" rot="180" type="chevron" r:blip="">
                    <dgm:adjLst>
                      <dgm:adj idx="1" val="0.7061"/>
                    </dgm:adjLst>
                  </dgm:shape>
                </dgm:else>
              </dgm:choose>
              <dgm:presOf/>
            </dgm:layoutNode>
            <dgm:layoutNode name="chevron7" styleLbl="alignNode1">
              <dgm:alg type="sp"/>
              <dgm:choose name="Name30">
                <dgm:if name="Name31" func="var" arg="dir" op="equ" val="norm">
                  <dgm:shape xmlns:r="http://schemas.openxmlformats.org/officeDocument/2006/relationships" type="chevron" r:blip="">
                    <dgm:adjLst>
                      <dgm:adj idx="1" val="0.7061"/>
                    </dgm:adjLst>
                  </dgm:shape>
                </dgm:if>
                <dgm:else name="Name32">
                  <dgm:shape xmlns:r="http://schemas.openxmlformats.org/officeDocument/2006/relationships" rot="180" type="chevron" r:blip="">
                    <dgm:adjLst>
                      <dgm:adj idx="1" val="0.7061"/>
                    </dgm:adjLst>
                  </dgm:shape>
                </dgm:else>
              </dgm:choose>
              <dgm:presOf/>
            </dgm:layoutNode>
            <dgm:layoutNode name="childtext" styleLbl="solidFgAcc1">
              <dgm:varLst>
                <dgm:chMax/>
                <dgm:chPref val="0"/>
                <dgm:bulletEnabled val="1"/>
              </dgm:varLst>
              <dgm:choose name="Name33">
                <dgm:if name="Name34" func="var" arg="dir" op="equ" val="norm">
                  <dgm:alg type="tx">
                    <dgm:param type="parTxLTRAlign" val="l"/>
                    <dgm:param type="txAnchorVertCh" val="t"/>
                  </dgm:alg>
                </dgm:if>
                <dgm:else name="Name35">
                  <dgm:alg type="tx">
                    <dgm:param type="parTxLTRAlign" val="r"/>
                    <dgm:param type="shpTxLTRAlignCh" val="r"/>
                    <dgm:param type="txAnchorVertCh" val="t"/>
                  </dgm:alg>
                </dgm:else>
              </dgm:choose>
              <dgm:shape xmlns:r="http://schemas.openxmlformats.org/officeDocument/2006/relationships" type="rect" r:blip="">
                <dgm:adjLst/>
              </dgm:shape>
              <dgm:presOf axis="des"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dgm:if>
        <dgm:else name="Name36">
          <dgm:layoutNode name="parallelogramComposite">
            <dgm:alg type="composite">
              <dgm:param type="ar" val="50"/>
            </dgm:alg>
            <dgm:shape xmlns:r="http://schemas.openxmlformats.org/officeDocument/2006/relationships" r:blip="">
              <dgm:adjLst/>
            </dgm:shape>
            <dgm:constrLst>
              <dgm:constr type="l" for="ch" forName="parallelogram1" refType="w" fact="0"/>
              <dgm:constr type="t" for="ch" forName="parallelogram1" refType="h" fact="0"/>
              <dgm:constr type="w" for="ch" forName="parallelogram1" refType="w" fact="0.12"/>
              <dgm:constr type="h" for="ch" forName="parallelogram1" refType="h"/>
              <dgm:constr type="l" for="ch" forName="parallelogram2" refType="w" fact="0.127"/>
              <dgm:constr type="t" for="ch" forName="parallelogram2" refType="h" fact="0"/>
              <dgm:constr type="w" for="ch" forName="parallelogram2" refType="w" fact="0.12"/>
              <dgm:constr type="h" for="ch" forName="parallelogram2" refType="h"/>
              <dgm:constr type="l" for="ch" forName="parallelogram3" refType="w" fact="0.254"/>
              <dgm:constr type="t" for="ch" forName="parallelogram3" refType="h" fact="0"/>
              <dgm:constr type="w" for="ch" forName="parallelogram3" refType="w" fact="0.12"/>
              <dgm:constr type="h" for="ch" forName="parallelogram3" refType="h"/>
              <dgm:constr type="l" for="ch" forName="parallelogram4" refType="w" fact="0.381"/>
              <dgm:constr type="t" for="ch" forName="parallelogram4" refType="h" fact="0"/>
              <dgm:constr type="w" for="ch" forName="parallelogram4" refType="w" fact="0.12"/>
              <dgm:constr type="h" for="ch" forName="parallelogram4" refType="h"/>
              <dgm:constr type="l" for="ch" forName="parallelogram5" refType="w" fact="0.508"/>
              <dgm:constr type="t" for="ch" forName="parallelogram5" refType="h" fact="0"/>
              <dgm:constr type="w" for="ch" forName="parallelogram5" refType="w" fact="0.12"/>
              <dgm:constr type="h" for="ch" forName="parallelogram5" refType="h"/>
              <dgm:constr type="l" for="ch" forName="parallelogram6" refType="w" fact="0.635"/>
              <dgm:constr type="t" for="ch" forName="parallelogram6" refType="h" fact="0"/>
              <dgm:constr type="w" for="ch" forName="parallelogram6" refType="w" fact="0.12"/>
              <dgm:constr type="h" for="ch" forName="parallelogram6" refType="h"/>
              <dgm:constr type="l" for="ch" forName="parallelogram7" refType="w" fact="0.762"/>
              <dgm:constr type="t" for="ch" forName="parallelogram7" refType="h" fact="0"/>
              <dgm:constr type="w" for="ch" forName="parallelogram7" refType="w" fact="0.12"/>
              <dgm:constr type="h" for="ch" forName="parallelogram7" refType="h"/>
            </dgm:constrLst>
            <dgm:ruleLst/>
            <dgm:layoutNode name="parallelogram1" styleLbl="alignNode1">
              <dgm:alg type="sp"/>
              <dgm:shape xmlns:r="http://schemas.openxmlformats.org/officeDocument/2006/relationships" type="parallelogram" r:blip="">
                <dgm:adjLst>
                  <dgm:adj idx="1" val="1.4084"/>
                </dgm:adjLst>
              </dgm:shape>
              <dgm:presOf/>
            </dgm:layoutNode>
            <dgm:layoutNode name="parallelogram2" styleLbl="alignNode1">
              <dgm:alg type="sp"/>
              <dgm:shape xmlns:r="http://schemas.openxmlformats.org/officeDocument/2006/relationships" type="parallelogram" r:blip="">
                <dgm:adjLst>
                  <dgm:adj idx="1" val="1.4084"/>
                </dgm:adjLst>
              </dgm:shape>
              <dgm:presOf/>
            </dgm:layoutNode>
            <dgm:layoutNode name="parallelogram3" styleLbl="alignNode1">
              <dgm:alg type="sp"/>
              <dgm:shape xmlns:r="http://schemas.openxmlformats.org/officeDocument/2006/relationships" type="parallelogram" r:blip="">
                <dgm:adjLst>
                  <dgm:adj idx="1" val="1.4084"/>
                </dgm:adjLst>
              </dgm:shape>
              <dgm:presOf/>
            </dgm:layoutNode>
            <dgm:layoutNode name="parallelogram4" styleLbl="alignNode1">
              <dgm:alg type="sp"/>
              <dgm:shape xmlns:r="http://schemas.openxmlformats.org/officeDocument/2006/relationships" type="parallelogram" r:blip="">
                <dgm:adjLst>
                  <dgm:adj idx="1" val="1.4084"/>
                </dgm:adjLst>
              </dgm:shape>
              <dgm:presOf/>
            </dgm:layoutNode>
            <dgm:layoutNode name="parallelogram5" styleLbl="alignNode1">
              <dgm:alg type="sp"/>
              <dgm:shape xmlns:r="http://schemas.openxmlformats.org/officeDocument/2006/relationships" type="parallelogram" r:blip="">
                <dgm:adjLst>
                  <dgm:adj idx="1" val="1.4084"/>
                </dgm:adjLst>
              </dgm:shape>
              <dgm:presOf/>
            </dgm:layoutNode>
            <dgm:layoutNode name="parallelogram6" styleLbl="alignNode1">
              <dgm:alg type="sp"/>
              <dgm:shape xmlns:r="http://schemas.openxmlformats.org/officeDocument/2006/relationships" type="parallelogram" r:blip="">
                <dgm:adjLst>
                  <dgm:adj idx="1" val="1.4084"/>
                </dgm:adjLst>
              </dgm:shape>
              <dgm:presOf/>
            </dgm:layoutNode>
            <dgm:layoutNode name="parallelogram7" styleLbl="alignNode1">
              <dgm:alg type="sp"/>
              <dgm:shape xmlns:r="http://schemas.openxmlformats.org/officeDocument/2006/relationships" type="parallelogram" r:blip="">
                <dgm:adjLst>
                  <dgm:adj idx="1" val="1.4084"/>
                </dgm:adjLst>
              </dgm:shape>
              <dgm:presOf/>
            </dgm:layoutNode>
          </dgm:layoutNode>
        </dgm:else>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EDA1339-3812-445B-AB1B-312052DCFBB2}" type="datetimeFigureOut">
              <a:rPr lang="en-US" smtClean="0"/>
              <a:t>5/15/2018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1C2103A-B7C3-4A7B-A7CF-EDA000C3DF57}" type="slidenum">
              <a:rPr lang="en-US" smtClean="0"/>
              <a:t>‹#›</a:t>
            </a:fld>
            <a:endParaRPr lang="en-US"/>
          </a:p>
        </p:txBody>
      </p:sp>
    </p:spTree>
    <p:extLst>
      <p:ext uri="{BB962C8B-B14F-4D97-AF65-F5344CB8AC3E}">
        <p14:creationId xmlns:p14="http://schemas.microsoft.com/office/powerpoint/2010/main" val="8333869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docs.microsoft.com/en-us/virtualization/windowscontainers/about/" TargetMode="External"/><Relationship Id="rId2" Type="http://schemas.openxmlformats.org/officeDocument/2006/relationships/slide" Target="../slides/slide1.xml"/><Relationship Id="rId1" Type="http://schemas.openxmlformats.org/officeDocument/2006/relationships/notesMaster" Target="../notesMasters/notesMaster1.xml"/><Relationship Id="rId6" Type="http://schemas.openxmlformats.org/officeDocument/2006/relationships/hyperlink" Target="http://itproguru.com/about" TargetMode="External"/><Relationship Id="rId5" Type="http://schemas.openxmlformats.org/officeDocument/2006/relationships/hyperlink" Target="http://itproguru.com/" TargetMode="External"/><Relationship Id="rId4" Type="http://schemas.openxmlformats.org/officeDocument/2006/relationships/hyperlink" Target="http://www.azure.com/" TargetMode="Externa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u="sng" kern="1200" dirty="0">
                <a:solidFill>
                  <a:schemeClr val="tx1"/>
                </a:solidFill>
                <a:effectLst/>
                <a:latin typeface="+mn-lt"/>
                <a:ea typeface="+mn-ea"/>
                <a:cs typeface="+mn-cs"/>
                <a:hlinkClick r:id="rId3"/>
              </a:rPr>
              <a:t>Linux, Windows Server and Hyper-V Containers</a:t>
            </a:r>
            <a:r>
              <a:rPr lang="en-US" sz="1200" b="1" kern="1200" dirty="0">
                <a:solidFill>
                  <a:schemeClr val="tx1"/>
                </a:solidFill>
                <a:effectLst/>
                <a:latin typeface="+mn-lt"/>
                <a:ea typeface="+mn-ea"/>
                <a:cs typeface="+mn-cs"/>
              </a:rPr>
              <a:t>: What They Are, Which One to Use, Why and How, plus Integration with </a:t>
            </a:r>
            <a:r>
              <a:rPr lang="en-US" sz="1200" b="1" u="sng" kern="1200" dirty="0">
                <a:solidFill>
                  <a:schemeClr val="tx1"/>
                </a:solidFill>
                <a:effectLst/>
                <a:latin typeface="+mn-lt"/>
                <a:ea typeface="+mn-ea"/>
                <a:cs typeface="+mn-cs"/>
                <a:hlinkClick r:id="rId4"/>
              </a:rPr>
              <a:t>Azure Private/Public/Hybrid Cloud</a:t>
            </a:r>
            <a:r>
              <a:rPr lang="en-US" sz="1200" b="1" kern="1200" dirty="0">
                <a:solidFill>
                  <a:schemeClr val="tx1"/>
                </a:solidFill>
                <a:effectLst/>
                <a:latin typeface="+mn-lt"/>
                <a:ea typeface="+mn-ea"/>
                <a:cs typeface="+mn-cs"/>
              </a:rPr>
              <a:t>, with Microsoft</a:t>
            </a:r>
            <a:br>
              <a:rPr lang="en-US" sz="1200" b="1"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A container is an isolated and portable operating environment. It provides a mechanism for IT to deploy services in a portable, repeatable and predictable manner. Container technology is the next evolution in virtualization, and in addition to Linux, Windows now also offers two different types of containers for addressing various business needs.</a:t>
            </a:r>
            <a:br>
              <a:rPr lang="en-US" sz="1200" kern="1200" dirty="0">
                <a:solidFill>
                  <a:schemeClr val="tx1"/>
                </a:solidFill>
                <a:effectLst/>
                <a:latin typeface="+mn-lt"/>
                <a:ea typeface="+mn-ea"/>
                <a:cs typeface="+mn-cs"/>
              </a:rPr>
            </a:b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In this session </a:t>
            </a:r>
            <a:r>
              <a:rPr lang="en-US" sz="1200" u="sng" kern="1200" dirty="0">
                <a:solidFill>
                  <a:schemeClr val="tx1"/>
                </a:solidFill>
                <a:effectLst/>
                <a:latin typeface="+mn-lt"/>
                <a:ea typeface="+mn-ea"/>
                <a:cs typeface="+mn-cs"/>
                <a:hlinkClick r:id="rId5"/>
              </a:rPr>
              <a:t>Dan Stolts</a:t>
            </a:r>
            <a:r>
              <a:rPr lang="en-US" sz="1200" kern="1200" dirty="0">
                <a:solidFill>
                  <a:schemeClr val="tx1"/>
                </a:solidFill>
                <a:effectLst/>
                <a:latin typeface="+mn-lt"/>
                <a:ea typeface="+mn-ea"/>
                <a:cs typeface="+mn-cs"/>
              </a:rPr>
              <a:t>, world renown Technical Evangelist at Microsoft and a dynamic/engaging presenter, will examine the similarities and differences between a container and a virtual machine, review the requirements and walk through the processes and essential operations of enabling, creating, deploying and managing Linux and Windows containers and resources. Mr. Stolts will also evaluate when to use which containers, why and how?</a:t>
            </a:r>
            <a:br>
              <a:rPr lang="en-US" sz="1200" kern="1200" dirty="0">
                <a:solidFill>
                  <a:schemeClr val="tx1"/>
                </a:solidFill>
                <a:effectLst/>
                <a:latin typeface="+mn-lt"/>
                <a:ea typeface="+mn-ea"/>
                <a:cs typeface="+mn-cs"/>
              </a:rPr>
            </a:b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For those who are new to containers, his delivery serves as a jumpstart to accelerate your learning of containers. If you have already had some experience on Linux containers, his session familiarizes you with the specifics on Windows containers and helps bridge and extend your skills for bringing business value to both Linux and Windows communities.</a:t>
            </a:r>
            <a:br>
              <a:rPr lang="en-US" sz="1200" kern="1200" dirty="0">
                <a:solidFill>
                  <a:schemeClr val="tx1"/>
                </a:solidFill>
                <a:effectLst/>
                <a:latin typeface="+mn-lt"/>
                <a:ea typeface="+mn-ea"/>
                <a:cs typeface="+mn-cs"/>
              </a:rPr>
            </a:b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Mr. Stolts will conclude this session by highlighting the top five new features in Microsoft's Azure cloud platform for 2017, and how to integrate your organization's public/private/hybrid cloud and container strategies. Lots of valuable content for infrastructure, data center and DevOps professionals.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Name of Presenter:  Dan Stolts</a:t>
            </a:r>
          </a:p>
          <a:p>
            <a:r>
              <a:rPr lang="en-US" sz="1200" kern="1200" dirty="0">
                <a:solidFill>
                  <a:schemeClr val="tx1"/>
                </a:solidFill>
                <a:effectLst/>
                <a:latin typeface="+mn-lt"/>
                <a:ea typeface="+mn-ea"/>
                <a:cs typeface="+mn-cs"/>
              </a:rPr>
              <a:t>Bio of Presenter (max 500 spaces): Dan Stolts “ITProGuru” is a technology expert who is a master of systems management and security. He is Chief Technology Strategist for Microsoft, owns several businesses and is a published author. Reach him on his primary blog </a:t>
            </a:r>
            <a:r>
              <a:rPr lang="en-US" sz="1200" u="sng" kern="1200" dirty="0">
                <a:solidFill>
                  <a:schemeClr val="tx1"/>
                </a:solidFill>
                <a:effectLst/>
                <a:latin typeface="+mn-lt"/>
                <a:ea typeface="+mn-ea"/>
                <a:cs typeface="+mn-cs"/>
                <a:hlinkClick r:id="rId5"/>
              </a:rPr>
              <a:t>http://itproguru.com</a:t>
            </a:r>
            <a:r>
              <a:rPr lang="en-US" sz="1200" kern="1200" dirty="0">
                <a:solidFill>
                  <a:schemeClr val="tx1"/>
                </a:solidFill>
                <a:effectLst/>
                <a:latin typeface="+mn-lt"/>
                <a:ea typeface="+mn-ea"/>
                <a:cs typeface="+mn-cs"/>
              </a:rPr>
              <a:t>  or twitter @ITProGuru. He is proficient in many datacenter technologies (Windows Server, System Center, Virtualization, Cloud, </a:t>
            </a:r>
            <a:r>
              <a:rPr lang="en-US" sz="1200" kern="1200" dirty="0" err="1">
                <a:solidFill>
                  <a:schemeClr val="tx1"/>
                </a:solidFill>
                <a:effectLst/>
                <a:latin typeface="+mn-lt"/>
                <a:ea typeface="+mn-ea"/>
                <a:cs typeface="+mn-cs"/>
              </a:rPr>
              <a:t>Etc</a:t>
            </a:r>
            <a:r>
              <a:rPr lang="en-US" sz="1200" kern="1200" dirty="0">
                <a:solidFill>
                  <a:schemeClr val="tx1"/>
                </a:solidFill>
                <a:effectLst/>
                <a:latin typeface="+mn-lt"/>
                <a:ea typeface="+mn-ea"/>
                <a:cs typeface="+mn-cs"/>
              </a:rPr>
              <a:t>) and holds many certifications including MCT, MCITP, MCSE, TS, etc. Dan is currently specializing in system management, virtualization and cloud technologies. Dan is and has been a very active member of the user group community. Dan is an enthusiastic advocate of technology and is passionate about helping others. See more at: </a:t>
            </a:r>
            <a:r>
              <a:rPr lang="en-US" sz="1200" u="sng" kern="1200" dirty="0">
                <a:solidFill>
                  <a:schemeClr val="tx1"/>
                </a:solidFill>
                <a:effectLst/>
                <a:latin typeface="+mn-lt"/>
                <a:ea typeface="+mn-ea"/>
                <a:cs typeface="+mn-cs"/>
                <a:hlinkClick r:id="rId6"/>
              </a:rPr>
              <a:t>http://itproguru.com/about</a:t>
            </a:r>
            <a:r>
              <a:rPr lang="en-US" sz="1200" kern="1200" dirty="0">
                <a:solidFill>
                  <a:schemeClr val="tx1"/>
                </a:solidFill>
                <a:effectLst/>
                <a:latin typeface="+mn-lt"/>
                <a:ea typeface="+mn-ea"/>
                <a:cs typeface="+mn-cs"/>
              </a:rPr>
              <a:t> </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7994216-F9EE-4578-8C57-39E3A4EBAE32}"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691883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Calibri" panose="020F0502020204030204"/>
                <a:ea typeface="+mn-ea"/>
                <a:cs typeface="+mn-cs"/>
              </a:rPr>
              <a:t>Microsoft Ignite 2015</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5/15/2018 7:23 AM</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760505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31774"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rPr>
              <a:t>Microsoft Ignite 2015</a:t>
            </a: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31774"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a:ln>
                  <a:noFill/>
                </a:ln>
                <a:solidFill>
                  <a:prstClr val="black"/>
                </a:solidFill>
                <a:effectLst/>
                <a:uLnTx/>
                <a:uFillTx/>
              </a:rPr>
              <a:pPr marL="0" marR="0" lvl="0" indent="0" defTabSz="931774" eaLnBrk="1" fontAlgn="auto" latinLnBrk="0" hangingPunct="1">
                <a:lnSpc>
                  <a:spcPct val="100000"/>
                </a:lnSpc>
                <a:spcBef>
                  <a:spcPts val="0"/>
                </a:spcBef>
                <a:spcAft>
                  <a:spcPts val="0"/>
                </a:spcAft>
                <a:buClrTx/>
                <a:buSzTx/>
                <a:buFontTx/>
                <a:buNone/>
                <a:tabLst/>
                <a:defRPr/>
              </a:pPr>
              <a:t>5/15/2018 7:23 AM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31774"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a:ln>
                  <a:noFill/>
                </a:ln>
                <a:solidFill>
                  <a:prstClr val="black"/>
                </a:solidFill>
                <a:effectLst/>
                <a:uLnTx/>
                <a:uFillTx/>
              </a:rPr>
              <a:pPr marL="0" marR="0" lvl="0" indent="0" defTabSz="931774" eaLnBrk="1" fontAlgn="auto" latinLnBrk="0" hangingPunct="1">
                <a:lnSpc>
                  <a:spcPct val="100000"/>
                </a:lnSpc>
                <a:spcBef>
                  <a:spcPts val="0"/>
                </a:spcBef>
                <a:spcAft>
                  <a:spcPts val="0"/>
                </a:spcAft>
                <a:buClrTx/>
                <a:buSzTx/>
                <a:buFontTx/>
                <a:buNone/>
                <a:tabLst/>
                <a:defRPr/>
              </a:pPr>
              <a:t>11</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13818310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BD90747-1CAC-4896-8C0B-648DE30F011D}" type="slidenum">
              <a:rPr lang="en-US" smtClean="0"/>
              <a:t>12</a:t>
            </a:fld>
            <a:endParaRPr lang="en-US"/>
          </a:p>
        </p:txBody>
      </p:sp>
    </p:spTree>
    <p:extLst>
      <p:ext uri="{BB962C8B-B14F-4D97-AF65-F5344CB8AC3E}">
        <p14:creationId xmlns:p14="http://schemas.microsoft.com/office/powerpoint/2010/main" val="36311660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People = Culture</a:t>
            </a:r>
          </a:p>
          <a:p>
            <a:r>
              <a:rPr lang="en-US" dirty="0">
                <a:effectLst/>
              </a:rPr>
              <a:t>Fundamental attributes of successful cultures: </a:t>
            </a:r>
          </a:p>
          <a:p>
            <a:pPr marL="171450" indent="-171450">
              <a:buFontTx/>
              <a:buChar char="-"/>
            </a:pPr>
            <a:r>
              <a:rPr lang="en-US" dirty="0">
                <a:effectLst/>
              </a:rPr>
              <a:t>Shared mission and incentives: infrastructure as code, apps as services, </a:t>
            </a:r>
            <a:r>
              <a:rPr lang="en-US" dirty="0" err="1">
                <a:effectLst/>
              </a:rPr>
              <a:t>DevOps</a:t>
            </a:r>
            <a:r>
              <a:rPr lang="en-US" dirty="0">
                <a:effectLst/>
              </a:rPr>
              <a:t>/all as teams </a:t>
            </a:r>
          </a:p>
          <a:p>
            <a:pPr marL="171450" indent="-171450">
              <a:buFontTx/>
              <a:buChar char="-"/>
            </a:pPr>
            <a:r>
              <a:rPr lang="en-US" dirty="0">
                <a:effectLst/>
              </a:rPr>
              <a:t>You need to consider your hardware as a commodity, (don't give your servers names) , servers are like farm animals, it is just harder if you let </a:t>
            </a:r>
            <a:r>
              <a:rPr lang="en-US" dirty="0" err="1">
                <a:effectLst/>
              </a:rPr>
              <a:t>theids</a:t>
            </a:r>
            <a:r>
              <a:rPr lang="en-US" dirty="0">
                <a:effectLst/>
              </a:rPr>
              <a:t> name them </a:t>
            </a:r>
          </a:p>
          <a:p>
            <a:pPr marL="171450" indent="-171450">
              <a:buFontTx/>
              <a:buChar char="-"/>
            </a:pPr>
            <a:r>
              <a:rPr lang="en-US" dirty="0">
                <a:effectLst/>
              </a:rPr>
              <a:t>Build deep instrumentation into services, push complexity up the stack </a:t>
            </a:r>
          </a:p>
          <a:p>
            <a:pPr marL="171450" indent="-171450">
              <a:buFontTx/>
              <a:buChar char="-"/>
            </a:pPr>
            <a:r>
              <a:rPr lang="en-US" dirty="0">
                <a:effectLst/>
              </a:rPr>
              <a:t>Rally around agile, shared metrics, CI, service owners on call, etc. </a:t>
            </a:r>
          </a:p>
          <a:p>
            <a:pPr marL="171450" indent="-171450">
              <a:buFontTx/>
              <a:buChar char="-"/>
            </a:pPr>
            <a:r>
              <a:rPr lang="en-US" dirty="0">
                <a:effectLst/>
              </a:rPr>
              <a:t>Changing the culture: any change takes time, changing culture is no exception and you can't do it alone, </a:t>
            </a:r>
            <a:r>
              <a:rPr lang="en-US" baseline="0" dirty="0">
                <a:effectLst/>
              </a:rPr>
              <a:t> </a:t>
            </a:r>
            <a:r>
              <a:rPr lang="en-US" dirty="0">
                <a:effectLst/>
              </a:rPr>
              <a:t>exploit compelling events to change culture: downtimes, cloud adoption, </a:t>
            </a:r>
            <a:r>
              <a:rPr lang="en-US" dirty="0" err="1">
                <a:effectLst/>
              </a:rPr>
              <a:t>devops</a:t>
            </a:r>
            <a:r>
              <a:rPr lang="en-US" dirty="0">
                <a:effectLst/>
              </a:rPr>
              <a:t> buzz</a:t>
            </a:r>
          </a:p>
          <a:p>
            <a:pPr marL="171450" indent="-171450">
              <a:buFontTx/>
              <a:buChar char="-"/>
            </a:pPr>
            <a:endParaRPr lang="en-US" dirty="0">
              <a:effectLst/>
            </a:endParaRPr>
          </a:p>
          <a:p>
            <a:pPr>
              <a:lnSpc>
                <a:spcPct val="90000"/>
              </a:lnSpc>
              <a:spcBef>
                <a:spcPct val="30000"/>
              </a:spcBef>
              <a:spcAft>
                <a:spcPts val="600"/>
              </a:spcAft>
            </a:pPr>
            <a:r>
              <a:rPr lang="en-US" sz="1000" dirty="0">
                <a:gradFill>
                  <a:gsLst>
                    <a:gs pos="2917">
                      <a:srgbClr val="FFFFFF"/>
                    </a:gs>
                    <a:gs pos="30000">
                      <a:srgbClr val="FFFFFF"/>
                    </a:gs>
                  </a:gsLst>
                  <a:lin ang="5400000" scaled="0"/>
                </a:gradFill>
              </a:rPr>
              <a:t>PROCESS</a:t>
            </a:r>
            <a:br>
              <a:rPr lang="en-US" sz="1100" b="1" dirty="0">
                <a:solidFill>
                  <a:srgbClr val="000000"/>
                </a:solidFill>
                <a:latin typeface="Trebuchet MS" pitchFamily="34" charset="0"/>
                <a:cs typeface="Arial" charset="0"/>
              </a:rPr>
            </a:br>
            <a:r>
              <a:rPr lang="en-US"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Definition and design, compliance, and continuous improvement</a:t>
            </a:r>
          </a:p>
          <a:p>
            <a:pPr>
              <a:lnSpc>
                <a:spcPct val="90000"/>
              </a:lnSpc>
              <a:spcBef>
                <a:spcPct val="30000"/>
              </a:spcBef>
              <a:spcAft>
                <a:spcPts val="600"/>
              </a:spcAft>
            </a:pPr>
            <a:r>
              <a:rPr lang="en-US" sz="1000" dirty="0">
                <a:gradFill>
                  <a:gsLst>
                    <a:gs pos="2917">
                      <a:srgbClr val="FFFFFF"/>
                    </a:gs>
                    <a:gs pos="30000">
                      <a:srgbClr val="FFFFFF"/>
                    </a:gs>
                  </a:gsLst>
                  <a:lin ang="5400000" scaled="0"/>
                </a:gradFill>
              </a:rPr>
              <a:t>PEOPLE</a:t>
            </a:r>
            <a:br>
              <a:rPr lang="en-US" sz="1000" dirty="0">
                <a:gradFill>
                  <a:gsLst>
                    <a:gs pos="2917">
                      <a:srgbClr val="FFFFFF"/>
                    </a:gs>
                    <a:gs pos="30000">
                      <a:srgbClr val="FFFFFF"/>
                    </a:gs>
                  </a:gsLst>
                  <a:lin ang="5400000" scaled="0"/>
                </a:gradFill>
              </a:rPr>
            </a:br>
            <a:r>
              <a:rPr lang="en-US"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Responsibilities, management, skills development, and discipline</a:t>
            </a:r>
          </a:p>
          <a:p>
            <a:pPr marL="0" marR="0" indent="0" algn="l" defTabSz="932742" rtl="0" eaLnBrk="1" fontAlgn="auto" latinLnBrk="0" hangingPunct="1">
              <a:lnSpc>
                <a:spcPct val="90000"/>
              </a:lnSpc>
              <a:spcBef>
                <a:spcPts val="0"/>
              </a:spcBef>
              <a:spcAft>
                <a:spcPts val="340"/>
              </a:spcAft>
              <a:buClrTx/>
              <a:buSzTx/>
              <a:buFontTx/>
              <a:buNone/>
              <a:tabLst/>
              <a:defRPr/>
            </a:pPr>
            <a:r>
              <a:rPr lang="en-US" sz="1000" dirty="0">
                <a:gradFill>
                  <a:gsLst>
                    <a:gs pos="2917">
                      <a:srgbClr val="FFFFFF"/>
                    </a:gs>
                    <a:gs pos="30000">
                      <a:srgbClr val="FFFFFF"/>
                    </a:gs>
                  </a:gsLst>
                  <a:lin ang="5400000" scaled="0"/>
                </a:gradFill>
              </a:rPr>
              <a:t>Products</a:t>
            </a:r>
            <a:br>
              <a:rPr lang="en-US" sz="1000" dirty="0">
                <a:gradFill>
                  <a:gsLst>
                    <a:gs pos="2917">
                      <a:srgbClr val="FFFFFF"/>
                    </a:gs>
                    <a:gs pos="30000">
                      <a:srgbClr val="FFFFFF"/>
                    </a:gs>
                  </a:gsLst>
                  <a:lin ang="5400000" scaled="0"/>
                </a:gradFill>
              </a:rPr>
            </a:br>
            <a:r>
              <a:rPr lang="en-US"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Tools and infrastructure</a:t>
            </a:r>
          </a:p>
          <a:p>
            <a:pPr marL="0" indent="0">
              <a:buFontTx/>
              <a:buNone/>
            </a:pPr>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Calibri" panose="020F0502020204030204"/>
                <a:ea typeface="+mn-ea"/>
                <a:cs typeface="+mn-cs"/>
              </a:rPr>
              <a:t>S4 Solution Specialist Sales Summit</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DFDA5C7-BBAE-481E-8BF7-731156A2E2C1}" type="datetime8">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5/15/2018 7:23 AM</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533918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One Marketing Template</a:t>
            </a:r>
          </a:p>
          <a:p>
            <a:endParaRPr lang="en-US" dirty="0"/>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70A44DA-14D3-4312-BD8C-2A308641D6B4}" type="datetime1">
              <a:rPr lang="en-US" smtClean="0"/>
              <a:t>5/15/2018</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15980430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2393D1E-8707-45EC-B276-6C8FE85E9059}" type="slidenum">
              <a:rPr lang="en-US" smtClean="0"/>
              <a:t>15</a:t>
            </a:fld>
            <a:endParaRPr lang="en-US"/>
          </a:p>
        </p:txBody>
      </p:sp>
    </p:spTree>
    <p:extLst>
      <p:ext uri="{BB962C8B-B14F-4D97-AF65-F5344CB8AC3E}">
        <p14:creationId xmlns:p14="http://schemas.microsoft.com/office/powerpoint/2010/main" val="28472363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2393D1E-8707-45EC-B276-6C8FE85E9059}" type="slidenum">
              <a:rPr lang="en-US" smtClean="0"/>
              <a:t>16</a:t>
            </a:fld>
            <a:endParaRPr lang="en-US"/>
          </a:p>
        </p:txBody>
      </p:sp>
    </p:spTree>
    <p:extLst>
      <p:ext uri="{BB962C8B-B14F-4D97-AF65-F5344CB8AC3E}">
        <p14:creationId xmlns:p14="http://schemas.microsoft.com/office/powerpoint/2010/main" val="34963435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2393D1E-8707-45EC-B276-6C8FE85E9059}" type="slidenum">
              <a:rPr lang="en-US" smtClean="0"/>
              <a:t>17</a:t>
            </a:fld>
            <a:endParaRPr lang="en-US"/>
          </a:p>
        </p:txBody>
      </p:sp>
    </p:spTree>
    <p:extLst>
      <p:ext uri="{BB962C8B-B14F-4D97-AF65-F5344CB8AC3E}">
        <p14:creationId xmlns:p14="http://schemas.microsoft.com/office/powerpoint/2010/main" val="13880369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1C2103A-B7C3-4A7B-A7CF-EDA000C3DF57}" type="slidenum">
              <a:rPr lang="en-US" smtClean="0"/>
              <a:t>18</a:t>
            </a:fld>
            <a:endParaRPr lang="en-US"/>
          </a:p>
        </p:txBody>
      </p:sp>
    </p:spTree>
    <p:extLst>
      <p:ext uri="{BB962C8B-B14F-4D97-AF65-F5344CB8AC3E}">
        <p14:creationId xmlns:p14="http://schemas.microsoft.com/office/powerpoint/2010/main" val="23458708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1C2103A-B7C3-4A7B-A7CF-EDA000C3DF57}" type="slidenum">
              <a:rPr lang="en-US" smtClean="0"/>
              <a:t>19</a:t>
            </a:fld>
            <a:endParaRPr lang="en-US"/>
          </a:p>
        </p:txBody>
      </p:sp>
    </p:spTree>
    <p:extLst>
      <p:ext uri="{BB962C8B-B14F-4D97-AF65-F5344CB8AC3E}">
        <p14:creationId xmlns:p14="http://schemas.microsoft.com/office/powerpoint/2010/main" val="34596393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1C2103A-B7C3-4A7B-A7CF-EDA000C3DF57}" type="slidenum">
              <a:rPr lang="en-US" smtClean="0"/>
              <a:t>2</a:t>
            </a:fld>
            <a:endParaRPr lang="en-US"/>
          </a:p>
        </p:txBody>
      </p:sp>
    </p:spTree>
    <p:extLst>
      <p:ext uri="{BB962C8B-B14F-4D97-AF65-F5344CB8AC3E}">
        <p14:creationId xmlns:p14="http://schemas.microsoft.com/office/powerpoint/2010/main" val="428823892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1C2103A-B7C3-4A7B-A7CF-EDA000C3DF57}" type="slidenum">
              <a:rPr lang="en-US" smtClean="0"/>
              <a:t>20</a:t>
            </a:fld>
            <a:endParaRPr lang="en-US"/>
          </a:p>
        </p:txBody>
      </p:sp>
    </p:spTree>
    <p:extLst>
      <p:ext uri="{BB962C8B-B14F-4D97-AF65-F5344CB8AC3E}">
        <p14:creationId xmlns:p14="http://schemas.microsoft.com/office/powerpoint/2010/main" val="213666350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1C2103A-B7C3-4A7B-A7CF-EDA000C3DF57}" type="slidenum">
              <a:rPr lang="en-US" smtClean="0"/>
              <a:t>21</a:t>
            </a:fld>
            <a:endParaRPr lang="en-US"/>
          </a:p>
        </p:txBody>
      </p:sp>
    </p:spTree>
    <p:extLst>
      <p:ext uri="{BB962C8B-B14F-4D97-AF65-F5344CB8AC3E}">
        <p14:creationId xmlns:p14="http://schemas.microsoft.com/office/powerpoint/2010/main" val="7815483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Tips, Tricks and Field Experiences Value of Certification: I want to make sure you are on board with the value of certification. Certification can offer many advantages including: getting a raise at your next review, preparing you for new job opportunities, increasing the likelihood your resume will be seen by the hiring manager, increasing your self confidence, increase you image (how people see you) in your business and in your social circles, lines on your resume, most hiring managers consider certification as part of their hiring criteria, you get experience while preparing for certification,…. and the list could go on and on. The fact of the matter is there is never any shortage of reasons why we should get certified. I am glad you have read this far… Make the decision to read this article in it’s entirety, then GET STARTED!!! Write down the reasons you want to obtain certification and look at them daily. Recognize Accomplishments: Recognize your accomplishments not matter how small. Feel good about the fact that you finished reading this article and realize that having done so has gotten you one step closer to obtaining your MCP in the Azure Cloud. Each time you finish something, even if it is just watching a 20 min video or reading a blog post that is relevant to the exam, recognize to yourself that it is a positive step in the right direction. Reflect back on why you want to do this in the first place. Get Family On Board: Often having family (spouse, kids, </a:t>
            </a:r>
            <a:r>
              <a:rPr lang="en-US" sz="1200" kern="1200" dirty="0" err="1">
                <a:solidFill>
                  <a:schemeClr val="tx1"/>
                </a:solidFill>
                <a:effectLst/>
                <a:latin typeface="+mn-lt"/>
                <a:ea typeface="+mn-ea"/>
                <a:cs typeface="+mn-cs"/>
              </a:rPr>
              <a:t>etc</a:t>
            </a:r>
            <a:r>
              <a:rPr lang="en-US" sz="1200" kern="1200" dirty="0">
                <a:solidFill>
                  <a:schemeClr val="tx1"/>
                </a:solidFill>
                <a:effectLst/>
                <a:latin typeface="+mn-lt"/>
                <a:ea typeface="+mn-ea"/>
                <a:cs typeface="+mn-cs"/>
              </a:rPr>
              <a:t>) on board with your goals and objectives will help you stay the course. Engage them, offer the kids a night out at Dave &amp; Busters or an ice cream shop once you pass the exam. Show them your great study habits, maybe they will pick some of them up for their school studies. Excuses: Excuses for not getting certified are easy to come by… I do not have time, can’t concentrate because of the kids, tired when home from work, my boss does not care anyway, it will not help me in my job… and on and on… Give it up! Stop making excuses; stop procrastinating and make the decision to put your career in motion! Keep doing what you have been doing, and you will keep getting what you have always gotten. Value of time: Put a value on your time. What is your time worth? When I was a consultant billing out $250 an hour, that was the value I had on my time. Now it is often somewhat less. Now, during my busy season, I use a value of $100 per hour. During my slow season, when I am much less stressed and work fewer hours, I use a value of $50 per hour. During the summer, family time, the value shoots back up to $250. This may seam silly but it will help you prioritize your time. It will also help you justify purchases. When you consider purchasing a $40 book it will be a no brainer. Spending $40 will potentially save you dozens of hours of time because you will be studying exactly what you need to know, nothing more, nothing less. It may help you decide you should just be taking a class to get this behind you quickly. Even if you just use a value of $10 per hour, it is important to pick a value for your time! If you are broke and have a zero value for your time, fake it. Put a value on your time anyway it will help you prioritize. Even if it is only $1, is sitting in front of the tube watching a sitcom by yourself worth a dollar? Not usually, get up and pick up a book or watch a certification video instead! Dedicated Study time: Set time on the calendar every day or every week for preparation. Just like any other appointment, take the attitude that you have to be there at the scheduled time to perform the duties that are expected of you. Blocking the time on the calendar then sticking to it is likely the single best thing you can do to help you succeed. Figure out what works best for you. Maybe it is 30 mins every day at lunch? How about 45 hour every night from 8:15pm-9:00pm? Whatever time block works for you is great. Personally, I find the best time for me is in the morning before work. This is when I am the most alert and can absorb the most information. I tend to get into the office before others, so I leverage the quite time as my personal development time. Try it, go into the office 45 minutes early to see if that works for you. You have to stick with it though, if you do it once and get distracted, don’t give up, try it a few more times. If people bug you, put a sign up letting them know you will be available for questions at 9:00am or whatever time you actually start working. Personally, when I am cramming, I will often spend 3-4 hours a day. I suffer from insomnia so I have plenty of extra time in my day. I prioritize that time on preparation. Ultra Focus With Intent: When you sit down to study, don’t take it lightly. Stay hyper-focused on learning. Don’t let your mind wander. You are on a very important mission. That mission is to learn as rapidly as possible. If you do this you will find that you will retain far more information and you will be able to consume it much faster. Read Faster: You can read faster. Use your ultra focus, it is a must to achieve this one. While reading, move your finger across the page or the screen at a steady pace, do not stop your finger, make sure your eyes focus on the word over your finger. It is ok if you miss a word or two, DO NOT GO BACK! Then when you master that move your finger faster, then faster, then faster. Eventually, you will be able to do this without the use of your finger as an aid. Objective: Recognize your objective when you set out to take an exam. The objective should be to “Pass the Exam”. Kind of self explanatory right? Not… Some people think, and will tell you that you have to learn everything about the topic in order to pass the exam. Total crap! Learn what you have to learn to pass the test, then leverage that knowledge to learn more as you progress your career. Study Smart: I have studied for many exams and hold more certifications than I can put in my signature block. What I have found in preparing for all the exams I have taken is “it is easy to study the wrong thing”. You know, you go to a blog post or a white paper to get information about an exam and they are telling you to read some 380 page document or white paper. That is bogus, don’t waste you time. I would guess that if you did read that document, you may learn more and maybe get one or two more questions right. But at what cost? Better to cover the materials on the test than, everything there is to know about a topic. More on this later! Objective: Recognize your objective when you set out to take an exam. The objective should be to “Pass the Exam”. Kind of self explanatory right? Not… Some people think, and will tell you that you have to learn everything about the topic in order to pass the exam. Total crap! Learn what you have to learn to pass the test, then leverage that knowledge to learn more as you progress your career. Exam Reference Material: There is often plenty of exam reference material available. Often it is even free. I will point you to some of it later in this article. If you do not mind spending a bit of money, I strongly recommend you just start with an exam reference guide. This could be much faster than spending countless hours learning what may or may not be on the exam. I am personally not a fan of just studying exam questions. I do find them useful, I just find having more context around the topic helps me retain it. by all means, try the practice tests, they be </a:t>
            </a:r>
            <a:r>
              <a:rPr lang="en-US" sz="1200" kern="1200" dirty="0" err="1">
                <a:solidFill>
                  <a:schemeClr val="tx1"/>
                </a:solidFill>
                <a:effectLst/>
                <a:latin typeface="+mn-lt"/>
                <a:ea typeface="+mn-ea"/>
                <a:cs typeface="+mn-cs"/>
              </a:rPr>
              <a:t>be</a:t>
            </a:r>
            <a:r>
              <a:rPr lang="en-US" sz="1200" kern="1200" dirty="0">
                <a:solidFill>
                  <a:schemeClr val="tx1"/>
                </a:solidFill>
                <a:effectLst/>
                <a:latin typeface="+mn-lt"/>
                <a:ea typeface="+mn-ea"/>
                <a:cs typeface="+mn-cs"/>
              </a:rPr>
              <a:t> helpful for you. Practice &amp; Experience: There is no substitute for practice other than maybe experience! Use the technology you are trying to learn. If you have the ability to use the technology in your job, even better! Take advantage of these opportunities. If the opportunities are not there, go out of your way to make opportunities. Think about how you might be able to use this technology in your job, then justify to yourself why it is important to understand the technology for your job. Most employers want their staff IT staff to keep up with technology. They often also will accept that you do it partially on work time. Especially if they know you are spending a bunch of personal time learning. Even if it is just setting up a lab environment, getting your hands dirty will go a very long way to you understanding the technology. Exam Objectives: Most exams (and all of Microsoft exams) have well documented Exam Objectives or Skills Measured. Use the Exam Objectives as a “list of things to learn”. Print out the exam objectives and check them off one at a time, as you search that topic and spend time learning it. For the cloud exam, I have done much of the work for you, you can just print this blog post. Like writing a book: I am in the process of writing a book on a certification exam. When writing a book on a topic, you do not automatically know everything there is to know about that topic. You are generally not in a situation where you know it all and want to write a book to share your vast knowledge on the subject. On the contrary, you may know a bunch about the topic, but to teach people everything they need to know to pass the test, you have to learn much, much more. The way I do this is using the Exam Objectives. I research &amp; learn what I can on each exam objectives, teaching and writing as I go. One of the other things you do prior to writing a book is, take the test. Take the test: Take the test, get a feel for what is on it. Microsoft offers a “2nd shot” so you can take the test a second time for free. Once you have gone through all of the exam objectives one time quickly, take the test to see how you do. This will give you a report so you can see what you need to study. As you are studying you will remember exam questions so you will know the relevance. After you pass the exam, if you want to learn more, use the exam report to study the things you did not ace (if you are so inclined.) What Exam: Figuring out what is the best exam to take next is often a challenge. Really though, it does not matter. See https://www.microsoft.com/learning whichever exam you chose will likely prepare you for what is next in your professional life because getting certified will make you better at it! If you are a general or specialized IT person start with 70-533. If you are a developer, start with 70-532. If you are an architect or infrastructure designer start with 70-534. If you are not sure, start with 70-533. Whatever you do, just start NOW! Once you pass the first cloud exam, go back and study the next one. Then repeat until you have passed them all. By then you should have caught the bug (the high that comes with a great accomplishment) and you will pick another topic and repeat! - See more at: http://itproguru.com/expert/2015/03/azure-cloud-certification-jump-start-70-532-70-533-70-534-exam-preparation/#sthash.sDikFZa4.dpuf</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6E4902-292F-4370-AFC1-6D92B180E5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0229279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0C21525-FA02-4EFB-9D77-E9C6E69B643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274901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Build 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5/15/2018 7:23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7899208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6EB8735-9A2B-407E-9637-FEBD2F0B074B}" type="slidenum">
              <a:rPr lang="en-US" smtClean="0"/>
              <a:t>4</a:t>
            </a:fld>
            <a:endParaRPr lang="en-US"/>
          </a:p>
        </p:txBody>
      </p:sp>
    </p:spTree>
    <p:extLst>
      <p:ext uri="{BB962C8B-B14F-4D97-AF65-F5344CB8AC3E}">
        <p14:creationId xmlns:p14="http://schemas.microsoft.com/office/powerpoint/2010/main" val="25102669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6EB8735-9A2B-407E-9637-FEBD2F0B074B}" type="slidenum">
              <a:rPr lang="en-US" smtClean="0"/>
              <a:t>5</a:t>
            </a:fld>
            <a:endParaRPr lang="en-US"/>
          </a:p>
        </p:txBody>
      </p:sp>
    </p:spTree>
    <p:extLst>
      <p:ext uri="{BB962C8B-B14F-4D97-AF65-F5344CB8AC3E}">
        <p14:creationId xmlns:p14="http://schemas.microsoft.com/office/powerpoint/2010/main" val="9362871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6EB8735-9A2B-407E-9637-FEBD2F0B074B}" type="slidenum">
              <a:rPr lang="en-US" smtClean="0"/>
              <a:t>6</a:t>
            </a:fld>
            <a:endParaRPr lang="en-US"/>
          </a:p>
        </p:txBody>
      </p:sp>
    </p:spTree>
    <p:extLst>
      <p:ext uri="{BB962C8B-B14F-4D97-AF65-F5344CB8AC3E}">
        <p14:creationId xmlns:p14="http://schemas.microsoft.com/office/powerpoint/2010/main" val="31219838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6EB8735-9A2B-407E-9637-FEBD2F0B074B}" type="slidenum">
              <a:rPr lang="en-US" smtClean="0"/>
              <a:t>7</a:t>
            </a:fld>
            <a:endParaRPr lang="en-US"/>
          </a:p>
        </p:txBody>
      </p:sp>
    </p:spTree>
    <p:extLst>
      <p:ext uri="{BB962C8B-B14F-4D97-AF65-F5344CB8AC3E}">
        <p14:creationId xmlns:p14="http://schemas.microsoft.com/office/powerpoint/2010/main" val="12905435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solidFill>
                  <a:prstClr val="black"/>
                </a:solidFill>
              </a:rPr>
              <a:t>Microsoft Ignite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5/15/2018 7:23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8</a:t>
            </a:fld>
            <a:endParaRPr lang="en-US" dirty="0">
              <a:solidFill>
                <a:prstClr val="black"/>
              </a:solidFill>
            </a:endParaRPr>
          </a:p>
        </p:txBody>
      </p:sp>
    </p:spTree>
    <p:extLst>
      <p:ext uri="{BB962C8B-B14F-4D97-AF65-F5344CB8AC3E}">
        <p14:creationId xmlns:p14="http://schemas.microsoft.com/office/powerpoint/2010/main" val="770457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rPr>
              <a:t>Microsoft Ignite 2015</a:t>
            </a: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5/15/2018 7:23 AM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15046523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1.jpg"/><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279F9939-B49F-45B9-A19C-616A42570ECC}" type="datetimeFigureOut">
              <a:rPr lang="en-US" smtClean="0"/>
              <a:t>5/15/2018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8610601" y="6356350"/>
            <a:ext cx="1909354" cy="365125"/>
          </a:xfrm>
        </p:spPr>
        <p:txBody>
          <a:bodyPr/>
          <a:lstStyle/>
          <a:p>
            <a:fld id="{23ACF4DF-803C-46CF-93DF-D41677766C99}" type="slidenum">
              <a:rPr lang="en-US" smtClean="0"/>
              <a:t>‹#›</a:t>
            </a:fld>
            <a:endParaRPr lang="en-US"/>
          </a:p>
        </p:txBody>
      </p:sp>
    </p:spTree>
    <p:extLst>
      <p:ext uri="{BB962C8B-B14F-4D97-AF65-F5344CB8AC3E}">
        <p14:creationId xmlns:p14="http://schemas.microsoft.com/office/powerpoint/2010/main" val="19711414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79F9939-B49F-45B9-A19C-616A42570ECC}" type="datetimeFigureOut">
              <a:rPr lang="en-US" smtClean="0"/>
              <a:t>5/15/2018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3ACF4DF-803C-46CF-93DF-D41677766C99}" type="slidenum">
              <a:rPr lang="en-US" smtClean="0"/>
              <a:t>‹#›</a:t>
            </a:fld>
            <a:endParaRPr lang="en-US"/>
          </a:p>
        </p:txBody>
      </p:sp>
    </p:spTree>
    <p:extLst>
      <p:ext uri="{BB962C8B-B14F-4D97-AF65-F5344CB8AC3E}">
        <p14:creationId xmlns:p14="http://schemas.microsoft.com/office/powerpoint/2010/main" val="389567593"/>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1_Title Only &amp;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a:t>Click to edit Master title style</a:t>
            </a:r>
          </a:p>
        </p:txBody>
      </p:sp>
      <p:sp>
        <p:nvSpPr>
          <p:cNvPr id="4" name="Text Placeholder 3"/>
          <p:cNvSpPr>
            <a:spLocks noGrp="1"/>
          </p:cNvSpPr>
          <p:nvPr>
            <p:ph type="body" sz="quarter" idx="10"/>
          </p:nvPr>
        </p:nvSpPr>
        <p:spPr>
          <a:xfrm>
            <a:off x="269239" y="1316811"/>
            <a:ext cx="4953680" cy="615609"/>
          </a:xfrm>
        </p:spPr>
        <p:txBody>
          <a:bodyPr/>
          <a:lstStyle>
            <a:lvl1pPr marL="0" indent="0">
              <a:buNone/>
              <a:defRPr sz="3137">
                <a:solidFill>
                  <a:srgbClr val="505050"/>
                </a:solidFill>
              </a:defRPr>
            </a:lvl1pPr>
            <a:lvl2pPr marL="336145" indent="0">
              <a:buNone/>
              <a:defRPr/>
            </a:lvl2pPr>
            <a:lvl3pPr marL="560241" indent="0">
              <a:buNone/>
              <a:defRPr/>
            </a:lvl3pPr>
            <a:lvl4pPr marL="784338" indent="0">
              <a:buNone/>
              <a:defRPr/>
            </a:lvl4pPr>
            <a:lvl5pPr marL="1008435" indent="0">
              <a:buNone/>
              <a:defRPr/>
            </a:lvl5pPr>
          </a:lstStyle>
          <a:p>
            <a:pPr lvl="0"/>
            <a:r>
              <a:rPr lang="en-US" dirty="0"/>
              <a:t>Click to edit Master</a:t>
            </a:r>
          </a:p>
        </p:txBody>
      </p:sp>
    </p:spTree>
    <p:extLst>
      <p:ext uri="{BB962C8B-B14F-4D97-AF65-F5344CB8AC3E}">
        <p14:creationId xmlns:p14="http://schemas.microsoft.com/office/powerpoint/2010/main" val="3061387950"/>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1096505"/>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58288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4111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2_Section Title Accent Color 1">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800262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1_Section Title Accent Color 2">
    <p:bg>
      <p:bgPr>
        <a:solidFill>
          <a:srgbClr val="169FEB"/>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69909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1_Section Title Accent Color 3">
    <p:bg>
      <p:bgPr>
        <a:solidFill>
          <a:srgbClr val="F3842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258252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4" name="Rectangle 3"/>
          <p:cNvSpPr/>
          <p:nvPr userDrawn="1"/>
        </p:nvSpPr>
        <p:spPr bwMode="hidden">
          <a:xfrm>
            <a:off x="0" y="1189177"/>
            <a:ext cx="12192000" cy="566882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45722" tIns="45722" rIns="45722" bIns="45722" anchor="ctr"/>
          <a:lstStyle/>
          <a:p>
            <a:pPr algn="ctr" defTabSz="914102" fontAlgn="base">
              <a:spcBef>
                <a:spcPct val="0"/>
              </a:spcBef>
              <a:spcAft>
                <a:spcPct val="0"/>
              </a:spcAft>
              <a:defRPr/>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lvl1pPr>
              <a:defRPr baseline="0"/>
            </a:lvl1pPr>
          </a:lstStyle>
          <a:p>
            <a:r>
              <a:rPr lang="en-US"/>
              <a:t>Click to edit Master title style</a:t>
            </a:r>
            <a:endParaRPr lang="en-US" dirty="0"/>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Segoe UI" pitchFamily="34" charset="0"/>
                <a:cs typeface="Segoe UI" pitchFamily="34" charset="0"/>
              </a:defRPr>
            </a:lvl1pPr>
            <a:lvl2pPr marL="339726" indent="0">
              <a:buNone/>
              <a:defRPr>
                <a:gradFill>
                  <a:gsLst>
                    <a:gs pos="1250">
                      <a:srgbClr val="000000"/>
                    </a:gs>
                    <a:gs pos="100000">
                      <a:srgbClr val="000000"/>
                    </a:gs>
                  </a:gsLst>
                  <a:lin ang="5400000" scaled="0"/>
                </a:gradFill>
                <a:latin typeface="Segoe UI" pitchFamily="34" charset="0"/>
                <a:cs typeface="Segoe UI" pitchFamily="34" charset="0"/>
              </a:defRPr>
            </a:lvl2pPr>
            <a:lvl3pPr marL="573090" indent="0">
              <a:buNone/>
              <a:defRPr>
                <a:gradFill>
                  <a:gsLst>
                    <a:gs pos="1250">
                      <a:srgbClr val="000000"/>
                    </a:gs>
                    <a:gs pos="100000">
                      <a:srgbClr val="000000"/>
                    </a:gs>
                  </a:gsLst>
                  <a:lin ang="5400000" scaled="0"/>
                </a:gradFill>
                <a:latin typeface="Segoe UI" pitchFamily="34" charset="0"/>
                <a:cs typeface="Segoe UI" pitchFamily="34" charset="0"/>
              </a:defRPr>
            </a:lvl3pPr>
            <a:lvl4pPr marL="798516" indent="0">
              <a:buNone/>
              <a:defRPr>
                <a:gradFill>
                  <a:gsLst>
                    <a:gs pos="1250">
                      <a:srgbClr val="000000"/>
                    </a:gs>
                    <a:gs pos="100000">
                      <a:srgbClr val="000000"/>
                    </a:gs>
                  </a:gsLst>
                  <a:lin ang="5400000" scaled="0"/>
                </a:gradFill>
                <a:latin typeface="Segoe UI" pitchFamily="34" charset="0"/>
                <a:cs typeface="Segoe UI" pitchFamily="34" charset="0"/>
              </a:defRPr>
            </a:lvl4pPr>
            <a:lvl5pPr marL="1030292"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52383897"/>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6"/>
          <p:cNvSpPr>
            <a:spLocks noGrp="1"/>
          </p:cNvSpPr>
          <p:nvPr>
            <p:ph type="body" sz="quarter" idx="11"/>
          </p:nvPr>
        </p:nvSpPr>
        <p:spPr>
          <a:xfrm>
            <a:off x="1" y="6238876"/>
            <a:ext cx="12192001" cy="619125"/>
          </a:xfrm>
          <a:prstGeom prst="rect">
            <a:avLst/>
          </a:prstGeom>
          <a:solidFill>
            <a:srgbClr val="FFFF99"/>
          </a:solidFill>
        </p:spPr>
        <p:txBody>
          <a:bodyPr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Click to edit Master text styles</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17473394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0"/>
            <a:ext cx="11151917" cy="609398"/>
          </a:xfrm>
        </p:spPr>
        <p:txBody>
          <a:bodyPr/>
          <a:lstStyle>
            <a:lvl1pPr>
              <a:defRPr/>
            </a:lvl1pPr>
          </a:lstStyle>
          <a:p>
            <a:r>
              <a:rPr lang="en-US"/>
              <a:t>Click to edit Master title style</a:t>
            </a:r>
            <a:endParaRPr lang="en-US" dirty="0"/>
          </a:p>
        </p:txBody>
      </p:sp>
      <p:sp>
        <p:nvSpPr>
          <p:cNvPr id="5" name="Text Placeholder 4"/>
          <p:cNvSpPr>
            <a:spLocks noGrp="1"/>
          </p:cNvSpPr>
          <p:nvPr>
            <p:ph type="body" sz="quarter" idx="10"/>
          </p:nvPr>
        </p:nvSpPr>
        <p:spPr>
          <a:xfrm>
            <a:off x="519249" y="1447800"/>
            <a:ext cx="11151917" cy="206723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13297848"/>
      </p:ext>
    </p:extLst>
  </p:cSld>
  <p:clrMapOvr>
    <a:masterClrMapping/>
  </p:clrMapOvr>
  <p:transition spd="slow">
    <p:push dir="u"/>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cSld name="8_Custom Layout">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691244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79F9939-B49F-45B9-A19C-616A42570ECC}" type="datetimeFigureOut">
              <a:rPr lang="en-US" smtClean="0"/>
              <a:t>5/15/2018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3ACF4DF-803C-46CF-93DF-D41677766C99}" type="slidenum">
              <a:rPr lang="en-US" smtClean="0"/>
              <a:t>‹#›</a:t>
            </a:fld>
            <a:endParaRPr lang="en-US"/>
          </a:p>
        </p:txBody>
      </p:sp>
    </p:spTree>
    <p:extLst>
      <p:ext uri="{BB962C8B-B14F-4D97-AF65-F5344CB8AC3E}">
        <p14:creationId xmlns:p14="http://schemas.microsoft.com/office/powerpoint/2010/main" val="2631776376"/>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userDrawn="1">
  <p:cSld name="Quote Layout_Accent Color 2">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6" y="2084176"/>
            <a:ext cx="9860672" cy="899665"/>
          </a:xfrm>
        </p:spPr>
        <p:txBody>
          <a:bodyPr/>
          <a:lstStyle>
            <a:lvl1pPr marL="276702" indent="-276702">
              <a:tabLst>
                <a:tab pos="276702" algn="l"/>
              </a:tabLst>
              <a:defRPr sz="5875" baseline="0">
                <a:solidFill>
                  <a:schemeClr val="tx1"/>
                </a:solidFill>
              </a:defRPr>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6"/>
            <a:ext cx="5378549" cy="1050216"/>
          </a:xfrm>
        </p:spPr>
        <p:txBody>
          <a:bodyPr/>
          <a:lstStyle>
            <a:lvl1pPr marL="0" indent="0">
              <a:spcBef>
                <a:spcPts val="0"/>
              </a:spcBef>
              <a:buNone/>
              <a:defRPr sz="3133"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466457317"/>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114650417"/>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DEC3E3B9-70CA-4D48-8F08-30C31143888B}" type="datetimeFigureOut">
              <a:rPr lang="en-US" smtClean="0"/>
              <a:t>5/15/2018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E91631-4B70-4FCA-B887-D236853E66F7}" type="slidenum">
              <a:rPr lang="en-US" smtClean="0"/>
              <a:t>‹#›</a:t>
            </a:fld>
            <a:endParaRPr lang="en-US"/>
          </a:p>
        </p:txBody>
      </p:sp>
    </p:spTree>
    <p:extLst>
      <p:ext uri="{BB962C8B-B14F-4D97-AF65-F5344CB8AC3E}">
        <p14:creationId xmlns:p14="http://schemas.microsoft.com/office/powerpoint/2010/main" val="2495174813"/>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EC3E3B9-70CA-4D48-8F08-30C31143888B}" type="datetimeFigureOut">
              <a:rPr lang="en-US" smtClean="0"/>
              <a:t>5/15/2018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E91631-4B70-4FCA-B887-D236853E66F7}" type="slidenum">
              <a:rPr lang="en-US" smtClean="0"/>
              <a:t>‹#›</a:t>
            </a:fld>
            <a:endParaRPr lang="en-US"/>
          </a:p>
        </p:txBody>
      </p:sp>
    </p:spTree>
    <p:extLst>
      <p:ext uri="{BB962C8B-B14F-4D97-AF65-F5344CB8AC3E}">
        <p14:creationId xmlns:p14="http://schemas.microsoft.com/office/powerpoint/2010/main" val="2758167692"/>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DEC3E3B9-70CA-4D48-8F08-30C31143888B}" type="datetimeFigureOut">
              <a:rPr lang="en-US" smtClean="0"/>
              <a:t>5/15/2018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E91631-4B70-4FCA-B887-D236853E66F7}" type="slidenum">
              <a:rPr lang="en-US" smtClean="0"/>
              <a:t>‹#›</a:t>
            </a:fld>
            <a:endParaRPr lang="en-US"/>
          </a:p>
        </p:txBody>
      </p:sp>
    </p:spTree>
    <p:extLst>
      <p:ext uri="{BB962C8B-B14F-4D97-AF65-F5344CB8AC3E}">
        <p14:creationId xmlns:p14="http://schemas.microsoft.com/office/powerpoint/2010/main" val="2473391621"/>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EC3E3B9-70CA-4D48-8F08-30C31143888B}" type="datetimeFigureOut">
              <a:rPr lang="en-US" smtClean="0"/>
              <a:t>5/15/2018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E91631-4B70-4FCA-B887-D236853E66F7}" type="slidenum">
              <a:rPr lang="en-US" smtClean="0"/>
              <a:t>‹#›</a:t>
            </a:fld>
            <a:endParaRPr lang="en-US"/>
          </a:p>
        </p:txBody>
      </p:sp>
    </p:spTree>
    <p:extLst>
      <p:ext uri="{BB962C8B-B14F-4D97-AF65-F5344CB8AC3E}">
        <p14:creationId xmlns:p14="http://schemas.microsoft.com/office/powerpoint/2010/main" val="1899545719"/>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EC3E3B9-70CA-4D48-8F08-30C31143888B}" type="datetimeFigureOut">
              <a:rPr lang="en-US" smtClean="0"/>
              <a:t>5/15/2018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DE91631-4B70-4FCA-B887-D236853E66F7}" type="slidenum">
              <a:rPr lang="en-US" smtClean="0"/>
              <a:t>‹#›</a:t>
            </a:fld>
            <a:endParaRPr lang="en-US"/>
          </a:p>
        </p:txBody>
      </p:sp>
    </p:spTree>
    <p:extLst>
      <p:ext uri="{BB962C8B-B14F-4D97-AF65-F5344CB8AC3E}">
        <p14:creationId xmlns:p14="http://schemas.microsoft.com/office/powerpoint/2010/main" val="1621036410"/>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EC3E3B9-70CA-4D48-8F08-30C31143888B}" type="datetimeFigureOut">
              <a:rPr lang="en-US" smtClean="0"/>
              <a:t>5/15/2018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DE91631-4B70-4FCA-B887-D236853E66F7}" type="slidenum">
              <a:rPr lang="en-US" smtClean="0"/>
              <a:t>‹#›</a:t>
            </a:fld>
            <a:endParaRPr lang="en-US"/>
          </a:p>
        </p:txBody>
      </p:sp>
    </p:spTree>
    <p:extLst>
      <p:ext uri="{BB962C8B-B14F-4D97-AF65-F5344CB8AC3E}">
        <p14:creationId xmlns:p14="http://schemas.microsoft.com/office/powerpoint/2010/main" val="2848676079"/>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EC3E3B9-70CA-4D48-8F08-30C31143888B}" type="datetimeFigureOut">
              <a:rPr lang="en-US" smtClean="0"/>
              <a:t>5/15/2018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DE91631-4B70-4FCA-B887-D236853E66F7}" type="slidenum">
              <a:rPr lang="en-US" smtClean="0"/>
              <a:t>‹#›</a:t>
            </a:fld>
            <a:endParaRPr lang="en-US"/>
          </a:p>
        </p:txBody>
      </p:sp>
    </p:spTree>
    <p:extLst>
      <p:ext uri="{BB962C8B-B14F-4D97-AF65-F5344CB8AC3E}">
        <p14:creationId xmlns:p14="http://schemas.microsoft.com/office/powerpoint/2010/main" val="3267247301"/>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EC3E3B9-70CA-4D48-8F08-30C31143888B}" type="datetimeFigureOut">
              <a:rPr lang="en-US" smtClean="0"/>
              <a:t>5/15/2018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E91631-4B70-4FCA-B887-D236853E66F7}" type="slidenum">
              <a:rPr lang="en-US" smtClean="0"/>
              <a:t>‹#›</a:t>
            </a:fld>
            <a:endParaRPr lang="en-US"/>
          </a:p>
        </p:txBody>
      </p:sp>
    </p:spTree>
    <p:extLst>
      <p:ext uri="{BB962C8B-B14F-4D97-AF65-F5344CB8AC3E}">
        <p14:creationId xmlns:p14="http://schemas.microsoft.com/office/powerpoint/2010/main" val="109587693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L-Shape">
    <p:spTree>
      <p:nvGrpSpPr>
        <p:cNvPr id="1" name=""/>
        <p:cNvGrpSpPr/>
        <p:nvPr/>
      </p:nvGrpSpPr>
      <p:grpSpPr>
        <a:xfrm>
          <a:off x="0" y="0"/>
          <a:ext cx="0" cy="0"/>
          <a:chOff x="0" y="0"/>
          <a:chExt cx="0" cy="0"/>
        </a:xfrm>
      </p:grpSpPr>
    </p:spTree>
    <p:extLst>
      <p:ext uri="{BB962C8B-B14F-4D97-AF65-F5344CB8AC3E}">
        <p14:creationId xmlns:p14="http://schemas.microsoft.com/office/powerpoint/2010/main" val="4150250935"/>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EC3E3B9-70CA-4D48-8F08-30C31143888B}" type="datetimeFigureOut">
              <a:rPr lang="en-US" smtClean="0"/>
              <a:t>5/15/2018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E91631-4B70-4FCA-B887-D236853E66F7}" type="slidenum">
              <a:rPr lang="en-US" smtClean="0"/>
              <a:t>‹#›</a:t>
            </a:fld>
            <a:endParaRPr lang="en-US"/>
          </a:p>
        </p:txBody>
      </p:sp>
    </p:spTree>
    <p:extLst>
      <p:ext uri="{BB962C8B-B14F-4D97-AF65-F5344CB8AC3E}">
        <p14:creationId xmlns:p14="http://schemas.microsoft.com/office/powerpoint/2010/main" val="1657823694"/>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EC3E3B9-70CA-4D48-8F08-30C31143888B}" type="datetimeFigureOut">
              <a:rPr lang="en-US" smtClean="0"/>
              <a:t>5/15/2018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E91631-4B70-4FCA-B887-D236853E66F7}" type="slidenum">
              <a:rPr lang="en-US" smtClean="0"/>
              <a:t>‹#›</a:t>
            </a:fld>
            <a:endParaRPr lang="en-US"/>
          </a:p>
        </p:txBody>
      </p:sp>
    </p:spTree>
    <p:extLst>
      <p:ext uri="{BB962C8B-B14F-4D97-AF65-F5344CB8AC3E}">
        <p14:creationId xmlns:p14="http://schemas.microsoft.com/office/powerpoint/2010/main" val="1596604704"/>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EC3E3B9-70CA-4D48-8F08-30C31143888B}" type="datetimeFigureOut">
              <a:rPr lang="en-US" smtClean="0"/>
              <a:t>5/15/2018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E91631-4B70-4FCA-B887-D236853E66F7}" type="slidenum">
              <a:rPr lang="en-US" smtClean="0"/>
              <a:t>‹#›</a:t>
            </a:fld>
            <a:endParaRPr lang="en-US"/>
          </a:p>
        </p:txBody>
      </p:sp>
    </p:spTree>
    <p:extLst>
      <p:ext uri="{BB962C8B-B14F-4D97-AF65-F5344CB8AC3E}">
        <p14:creationId xmlns:p14="http://schemas.microsoft.com/office/powerpoint/2010/main" val="1037266249"/>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userDrawn="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6"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Tree>
    <p:extLst>
      <p:ext uri="{BB962C8B-B14F-4D97-AF65-F5344CB8AC3E}">
        <p14:creationId xmlns:p14="http://schemas.microsoft.com/office/powerpoint/2010/main" val="401324610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cSld name="2_Custom Layout">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invGray">
          <a:xfrm>
            <a:off x="10668389" y="291069"/>
            <a:ext cx="1251260" cy="267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269240" y="289511"/>
            <a:ext cx="8874570" cy="761715"/>
          </a:xfrm>
        </p:spPr>
        <p:txBody>
          <a:bodyPr/>
          <a:lstStyle/>
          <a:p>
            <a:r>
              <a:rPr lang="en-US"/>
              <a:t>Click to edit Master title style</a:t>
            </a:r>
          </a:p>
        </p:txBody>
      </p:sp>
    </p:spTree>
    <p:extLst>
      <p:ext uri="{BB962C8B-B14F-4D97-AF65-F5344CB8AC3E}">
        <p14:creationId xmlns:p14="http://schemas.microsoft.com/office/powerpoint/2010/main" val="3646454373"/>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userDrawn="1">
  <p:cSld name="1_Section Title Accent Color 2">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4"/>
            <a:ext cx="11653523" cy="1796217"/>
          </a:xfrm>
          <a:noFill/>
        </p:spPr>
        <p:txBody>
          <a:bodyPr tIns="91440" bIns="91440" anchor="t" anchorCtr="0"/>
          <a:lstStyle>
            <a:lvl1pPr>
              <a:defRPr sz="8624" spc="-98" baseline="0">
                <a:gradFill>
                  <a:gsLst>
                    <a:gs pos="100000">
                      <a:schemeClr val="tx1"/>
                    </a:gs>
                    <a:gs pos="0">
                      <a:schemeClr val="tx1"/>
                    </a:gs>
                  </a:gsLst>
                  <a:lin ang="5400000" scaled="0"/>
                </a:gradFill>
              </a:defRPr>
            </a:lvl1pPr>
          </a:lstStyle>
          <a:p>
            <a:r>
              <a:rPr lang="en-US" dirty="0"/>
              <a:t>Section title</a:t>
            </a:r>
          </a:p>
        </p:txBody>
      </p:sp>
      <p:sp>
        <p:nvSpPr>
          <p:cNvPr id="3" name="Footer Placeholder 7"/>
          <p:cNvSpPr>
            <a:spLocks noGrp="1"/>
          </p:cNvSpPr>
          <p:nvPr>
            <p:ph type="ftr" sz="quarter" idx="3"/>
          </p:nvPr>
        </p:nvSpPr>
        <p:spPr>
          <a:xfrm>
            <a:off x="269303" y="6356803"/>
            <a:ext cx="3859607" cy="364224"/>
          </a:xfrm>
          <a:prstGeom prst="rect">
            <a:avLst/>
          </a:prstGeom>
        </p:spPr>
        <p:txBody>
          <a:bodyPr vert="horz" lIns="91440" tIns="45720" rIns="91440" bIns="45720" rtlCol="0" anchor="ctr"/>
          <a:lstStyle>
            <a:lvl1pPr algn="l">
              <a:defRPr sz="980">
                <a:solidFill>
                  <a:schemeClr val="tx1">
                    <a:tint val="75000"/>
                  </a:schemeClr>
                </a:solidFill>
              </a:defRPr>
            </a:lvl1pPr>
          </a:lstStyle>
          <a:p>
            <a:endParaRPr lang="en-US" dirty="0">
              <a:solidFill>
                <a:srgbClr val="FFFFFF">
                  <a:tint val="75000"/>
                </a:srgbClr>
              </a:solidFill>
            </a:endParaRPr>
          </a:p>
        </p:txBody>
      </p:sp>
      <p:sp>
        <p:nvSpPr>
          <p:cNvPr id="4" name="Slide Number Placeholder 8"/>
          <p:cNvSpPr>
            <a:spLocks noGrp="1"/>
          </p:cNvSpPr>
          <p:nvPr>
            <p:ph type="sldNum" sz="quarter" idx="4"/>
          </p:nvPr>
        </p:nvSpPr>
        <p:spPr>
          <a:xfrm>
            <a:off x="9143811" y="6356803"/>
            <a:ext cx="2844904" cy="364224"/>
          </a:xfrm>
          <a:prstGeom prst="rect">
            <a:avLst/>
          </a:prstGeom>
        </p:spPr>
        <p:txBody>
          <a:bodyPr vert="horz" lIns="91440" tIns="45720" rIns="91440" bIns="45720" rtlCol="0" anchor="ctr"/>
          <a:lstStyle>
            <a:lvl1pPr algn="r">
              <a:defRPr sz="980">
                <a:solidFill>
                  <a:schemeClr val="tx1">
                    <a:tint val="75000"/>
                  </a:schemeClr>
                </a:solidFill>
              </a:defRPr>
            </a:lvl1pPr>
          </a:lstStyle>
          <a:p>
            <a:fld id="{7EFC24D6-DB8F-6B44-BA5A-9BEC68C15CAA}" type="slidenum">
              <a:rPr lang="en-US" smtClean="0">
                <a:solidFill>
                  <a:srgbClr val="FFFFFF">
                    <a:tint val="75000"/>
                  </a:srgbClr>
                </a:solidFill>
              </a:rPr>
              <a:pPr/>
              <a:t>‹#›</a:t>
            </a:fld>
            <a:endParaRPr lang="en-US">
              <a:solidFill>
                <a:srgbClr val="FFFFFF">
                  <a:tint val="75000"/>
                </a:srgbClr>
              </a:solidFill>
            </a:endParaRPr>
          </a:p>
        </p:txBody>
      </p:sp>
    </p:spTree>
    <p:extLst>
      <p:ext uri="{BB962C8B-B14F-4D97-AF65-F5344CB8AC3E}">
        <p14:creationId xmlns:p14="http://schemas.microsoft.com/office/powerpoint/2010/main" val="1796863764"/>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1_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0853" y="2057401"/>
            <a:ext cx="11890296" cy="1822988"/>
          </a:xfrm>
          <a:noFill/>
        </p:spPr>
        <p:txBody>
          <a:bodyPr lIns="137160" tIns="137160" rIns="137160" bIns="137160" anchor="t" anchorCtr="0"/>
          <a:lstStyle>
            <a:lvl1pPr>
              <a:defRPr sz="8600" spc="-98" baseline="0">
                <a:gradFill>
                  <a:gsLst>
                    <a:gs pos="100000">
                      <a:schemeClr val="tx1"/>
                    </a:gs>
                    <a:gs pos="0">
                      <a:schemeClr val="tx1"/>
                    </a:gs>
                  </a:gsLst>
                  <a:lin ang="5400000" scaled="0"/>
                </a:gradFill>
              </a:defRPr>
            </a:lvl1pPr>
          </a:lstStyle>
          <a:p>
            <a:r>
              <a:rPr lang="en-US" dirty="0"/>
              <a:t>Section title</a:t>
            </a:r>
          </a:p>
        </p:txBody>
      </p:sp>
      <p:sp>
        <p:nvSpPr>
          <p:cNvPr id="3" name="Text Placeholder 10"/>
          <p:cNvSpPr>
            <a:spLocks noGrp="1"/>
          </p:cNvSpPr>
          <p:nvPr>
            <p:ph type="body" sz="quarter" idx="14"/>
          </p:nvPr>
        </p:nvSpPr>
        <p:spPr>
          <a:xfrm>
            <a:off x="150852" y="3886200"/>
            <a:ext cx="6402467" cy="2590800"/>
          </a:xfrm>
          <a:prstGeom prst="rect">
            <a:avLst/>
          </a:prstGeom>
        </p:spPr>
        <p:txBody>
          <a:bodyPr lIns="137160" tIns="137160" rIns="137160" bIns="137160">
            <a:noAutofit/>
          </a:bodyPr>
          <a:lstStyle>
            <a:lvl1pPr marL="190428" indent="-190428">
              <a:lnSpc>
                <a:spcPct val="80000"/>
              </a:lnSpc>
              <a:buNone/>
              <a:defRPr lang="en-US" sz="2000" kern="1200" dirty="0">
                <a:solidFill>
                  <a:srgbClr val="FFFFFF"/>
                </a:solidFill>
                <a:latin typeface="Segoe UI" pitchFamily="34" charset="0"/>
                <a:ea typeface="Segoe UI" pitchFamily="34" charset="0"/>
                <a:cs typeface="Segoe UI" pitchFamily="34" charset="0"/>
              </a:defRPr>
            </a:lvl1pPr>
          </a:lstStyle>
          <a:p>
            <a:pPr marL="0" lvl="0" indent="0" algn="l" defTabSz="1088105" rtl="0" eaLnBrk="1" latinLnBrk="0" hangingPunct="1">
              <a:spcBef>
                <a:spcPct val="20000"/>
              </a:spcBef>
              <a:buClr>
                <a:srgbClr val="0072C6"/>
              </a:buClr>
              <a:buSzPct val="100000"/>
            </a:pPr>
            <a:r>
              <a:rPr lang="en-US"/>
              <a:t>Click to edit Master text styles</a:t>
            </a:r>
          </a:p>
        </p:txBody>
      </p:sp>
    </p:spTree>
    <p:extLst>
      <p:ext uri="{BB962C8B-B14F-4D97-AF65-F5344CB8AC3E}">
        <p14:creationId xmlns:p14="http://schemas.microsoft.com/office/powerpoint/2010/main" val="252365123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20354">
                      <a:schemeClr val="tx2"/>
                    </a:gs>
                    <a:gs pos="40000">
                      <a:schemeClr val="tx2"/>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3471651"/>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1946751"/>
          </a:xfrm>
        </p:spPr>
        <p:txBody>
          <a:bodyPr wrap="square">
            <a:spAutoFit/>
          </a:bodyPr>
          <a:lstStyle>
            <a:lvl1pPr marL="281655" indent="-281655">
              <a:spcBef>
                <a:spcPts val="1200"/>
              </a:spcBef>
              <a:buClr>
                <a:schemeClr val="tx2"/>
              </a:buClr>
              <a:buFont typeface="Wingdings" panose="05000000000000000000" pitchFamily="2" charset="2"/>
              <a:buChar char="§"/>
              <a:defRPr sz="3137">
                <a:gradFill>
                  <a:gsLst>
                    <a:gs pos="19469">
                      <a:schemeClr val="tx2"/>
                    </a:gs>
                    <a:gs pos="32000">
                      <a:schemeClr val="tx2"/>
                    </a:gs>
                  </a:gsLst>
                  <a:lin ang="5400000" scaled="0"/>
                </a:gradFill>
              </a:defRPr>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6"/>
            <a:ext cx="5378548" cy="1946751"/>
          </a:xfrm>
        </p:spPr>
        <p:txBody>
          <a:bodyPr wrap="square">
            <a:spAutoFit/>
          </a:bodyPr>
          <a:lstStyle>
            <a:lvl1pPr marL="281655" indent="-281655">
              <a:spcBef>
                <a:spcPts val="1200"/>
              </a:spcBef>
              <a:buClr>
                <a:schemeClr val="tx2"/>
              </a:buClr>
              <a:buFont typeface="Wingdings" panose="05000000000000000000" pitchFamily="2" charset="2"/>
              <a:buChar char="§"/>
              <a:defRPr sz="3137">
                <a:gradFill>
                  <a:gsLst>
                    <a:gs pos="19469">
                      <a:schemeClr val="tx2"/>
                    </a:gs>
                    <a:gs pos="32000">
                      <a:schemeClr val="tx2"/>
                    </a:gs>
                  </a:gsLst>
                  <a:lin ang="5400000" scaled="0"/>
                </a:gradFill>
              </a:defRPr>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64263611"/>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userDrawn="1">
  <p:cSld name="Title and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0078D7"/>
                </a:solidFill>
              </a:defRPr>
            </a:lvl1pPr>
          </a:lstStyle>
          <a:p>
            <a:r>
              <a:rPr lang="en-US" dirty="0"/>
              <a:t>Click to edit Master title style</a:t>
            </a:r>
          </a:p>
        </p:txBody>
      </p:sp>
      <p:sp>
        <p:nvSpPr>
          <p:cNvPr id="6" name="Text Placeholder 5"/>
          <p:cNvSpPr>
            <a:spLocks noGrp="1"/>
          </p:cNvSpPr>
          <p:nvPr>
            <p:ph type="body" sz="quarter" idx="10"/>
          </p:nvPr>
        </p:nvSpPr>
        <p:spPr>
          <a:xfrm>
            <a:off x="358570" y="1344828"/>
            <a:ext cx="11474238" cy="1735090"/>
          </a:xfrm>
        </p:spPr>
        <p:txBody>
          <a:bodyPr>
            <a:spAutoFit/>
          </a:bodyPr>
          <a:lstStyle>
            <a:lvl1pPr marL="0" indent="0">
              <a:spcBef>
                <a:spcPts val="588"/>
              </a:spcBef>
              <a:buNone/>
              <a:defRPr sz="2745" spc="-29" baseline="0">
                <a:solidFill>
                  <a:srgbClr val="0072C6"/>
                </a:solidFill>
                <a:latin typeface="+mj-lt"/>
              </a:defRPr>
            </a:lvl1pPr>
            <a:lvl2pPr marL="0" indent="0">
              <a:spcBef>
                <a:spcPts val="588"/>
              </a:spcBef>
              <a:buFontTx/>
              <a:buNone/>
              <a:defRPr sz="1961"/>
            </a:lvl2pPr>
            <a:lvl3pPr marL="224097" indent="0">
              <a:spcBef>
                <a:spcPts val="588"/>
              </a:spcBef>
              <a:buNone/>
              <a:defRPr/>
            </a:lvl3pPr>
            <a:lvl4pPr marL="448193" indent="0">
              <a:spcBef>
                <a:spcPts val="588"/>
              </a:spcBef>
              <a:buNone/>
              <a:defRPr/>
            </a:lvl4pPr>
            <a:lvl5pPr marL="672290" indent="0">
              <a:spcBef>
                <a:spcPts val="588"/>
              </a:spcBef>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65799279"/>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Walkin No tile">
    <p:bg>
      <p:bgRef idx="1001">
        <a:schemeClr val="bg2"/>
      </p:bgRef>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556"/>
            <a:ext cx="12185847" cy="6855511"/>
          </a:xfrm>
          <a:prstGeom prst="rect">
            <a:avLst/>
          </a:prstGeom>
          <a:noFill/>
          <a:ln>
            <a:noFill/>
          </a:ln>
        </p:spPr>
      </p:pic>
      <p:sp>
        <p:nvSpPr>
          <p:cNvPr id="3" name="Rectangle 2"/>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69239" y="2077801"/>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
        <p:nvSpPr>
          <p:cNvPr id="9" name="Rectangle 8"/>
          <p:cNvSpPr/>
          <p:nvPr userDrawn="1"/>
        </p:nvSpPr>
        <p:spPr>
          <a:xfrm>
            <a:off x="287977" y="2980725"/>
            <a:ext cx="4248056" cy="769511"/>
          </a:xfrm>
          <a:prstGeom prst="rect">
            <a:avLst/>
          </a:prstGeom>
        </p:spPr>
        <p:txBody>
          <a:bodyPr wrap="none" anchor="ctr">
            <a:spAutoFit/>
          </a:bodyPr>
          <a:lstStyle/>
          <a:p>
            <a:pPr algn="r" defTabSz="1142867">
              <a:lnSpc>
                <a:spcPct val="90000"/>
              </a:lnSpc>
              <a:spcBef>
                <a:spcPct val="0"/>
              </a:spcBef>
            </a:pPr>
            <a:r>
              <a:rPr lang="en-US" sz="4902" spc="-123" dirty="0">
                <a:ln w="3175">
                  <a:noFill/>
                </a:ln>
                <a:gradFill>
                  <a:gsLst>
                    <a:gs pos="84066">
                      <a:srgbClr val="000000"/>
                    </a:gs>
                    <a:gs pos="57576">
                      <a:srgbClr val="000000"/>
                    </a:gs>
                  </a:gsLst>
                  <a:lin ang="5400000" scaled="0"/>
                </a:gradFill>
                <a:latin typeface="Segoe UI Light"/>
                <a:cs typeface="Segoe UI" pitchFamily="34" charset="0"/>
              </a:rPr>
              <a:t>Spark the future.</a:t>
            </a:r>
          </a:p>
        </p:txBody>
      </p:sp>
      <p:sp>
        <p:nvSpPr>
          <p:cNvPr id="10" name="Rectangle 9"/>
          <p:cNvSpPr/>
          <p:nvPr userDrawn="1"/>
        </p:nvSpPr>
        <p:spPr>
          <a:xfrm>
            <a:off x="2393776" y="4527712"/>
            <a:ext cx="2142257" cy="701614"/>
          </a:xfrm>
          <a:prstGeom prst="rect">
            <a:avLst/>
          </a:prstGeom>
        </p:spPr>
        <p:txBody>
          <a:bodyPr wrap="none" anchor="ctr">
            <a:spAutoFit/>
          </a:bodyPr>
          <a:lstStyle/>
          <a:p>
            <a:pPr algn="r" defTabSz="1142867">
              <a:lnSpc>
                <a:spcPct val="90000"/>
              </a:lnSpc>
              <a:spcBef>
                <a:spcPct val="0"/>
              </a:spcBef>
            </a:pPr>
            <a:r>
              <a:rPr lang="en-US" sz="2206" dirty="0">
                <a:ln w="3175">
                  <a:noFill/>
                </a:ln>
                <a:gradFill>
                  <a:gsLst>
                    <a:gs pos="84066">
                      <a:srgbClr val="000000"/>
                    </a:gs>
                    <a:gs pos="57576">
                      <a:srgbClr val="000000"/>
                    </a:gs>
                  </a:gsLst>
                  <a:lin ang="5400000" scaled="0"/>
                </a:gradFill>
                <a:cs typeface="Segoe UI" pitchFamily="34" charset="0"/>
              </a:rPr>
              <a:t>May 4 – 8, 2015</a:t>
            </a:r>
            <a:br>
              <a:rPr lang="en-US" sz="2206" dirty="0">
                <a:ln w="3175">
                  <a:noFill/>
                </a:ln>
                <a:gradFill>
                  <a:gsLst>
                    <a:gs pos="84066">
                      <a:srgbClr val="000000"/>
                    </a:gs>
                    <a:gs pos="57576">
                      <a:srgbClr val="000000"/>
                    </a:gs>
                  </a:gsLst>
                  <a:lin ang="5400000" scaled="0"/>
                </a:gradFill>
                <a:cs typeface="Segoe UI" pitchFamily="34" charset="0"/>
              </a:rPr>
            </a:br>
            <a:r>
              <a:rPr lang="en-US" sz="2206" dirty="0">
                <a:ln w="3175">
                  <a:noFill/>
                </a:ln>
                <a:gradFill>
                  <a:gsLst>
                    <a:gs pos="84066">
                      <a:srgbClr val="000000"/>
                    </a:gs>
                    <a:gs pos="57576">
                      <a:srgbClr val="000000"/>
                    </a:gs>
                  </a:gsLst>
                  <a:lin ang="5400000" scaled="0"/>
                </a:gradFill>
                <a:cs typeface="Segoe UI" pitchFamily="34" charset="0"/>
              </a:rPr>
              <a:t>Chicago, IL</a:t>
            </a:r>
          </a:p>
        </p:txBody>
      </p:sp>
      <p:pic>
        <p:nvPicPr>
          <p:cNvPr id="11" name="Picture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963145" y="4008247"/>
            <a:ext cx="2445282" cy="377435"/>
          </a:xfrm>
          <a:prstGeom prst="rect">
            <a:avLst/>
          </a:prstGeom>
        </p:spPr>
      </p:pic>
    </p:spTree>
    <p:extLst>
      <p:ext uri="{BB962C8B-B14F-4D97-AF65-F5344CB8AC3E}">
        <p14:creationId xmlns:p14="http://schemas.microsoft.com/office/powerpoint/2010/main" val="29773159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 Color">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9" name="Title 1"/>
          <p:cNvSpPr>
            <a:spLocks noGrp="1"/>
          </p:cNvSpPr>
          <p:nvPr>
            <p:ph type="title" hasCustomPrompt="1"/>
          </p:nvPr>
        </p:nvSpPr>
        <p:spPr>
          <a:xfrm>
            <a:off x="269302" y="2084186"/>
            <a:ext cx="8964185" cy="1793090"/>
          </a:xfrm>
          <a:noFill/>
        </p:spPr>
        <p:txBody>
          <a:bodyPr lIns="146304" tIns="91440" rIns="146304" bIns="91440" anchor="t" anchorCtr="0"/>
          <a:lstStyle>
            <a:lvl1pPr>
              <a:defRPr sz="5293" spc="-98" baseline="0">
                <a:gradFill>
                  <a:gsLst>
                    <a:gs pos="99115">
                      <a:schemeClr val="tx1"/>
                    </a:gs>
                    <a:gs pos="79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878573"/>
            <a:ext cx="7171337" cy="1792326"/>
          </a:xfrm>
          <a:noFill/>
        </p:spPr>
        <p:txBody>
          <a:bodyPr lIns="146304" tIns="109728" rIns="146304" bIns="109728">
            <a:noAutofit/>
          </a:bodyPr>
          <a:lstStyle>
            <a:lvl1pPr marL="0" indent="0">
              <a:spcBef>
                <a:spcPts val="0"/>
              </a:spcBef>
              <a:buNone/>
              <a:defRPr sz="3137" spc="0" baseline="0">
                <a:gradFill>
                  <a:gsLst>
                    <a:gs pos="99115">
                      <a:schemeClr val="tx1"/>
                    </a:gs>
                    <a:gs pos="79000">
                      <a:schemeClr val="tx1"/>
                    </a:gs>
                  </a:gsLst>
                  <a:lin ang="5400000" scaled="0"/>
                </a:gradFill>
                <a:latin typeface="+mj-lt"/>
              </a:defRPr>
            </a:lvl1pPr>
          </a:lstStyle>
          <a:p>
            <a:pPr lvl="0"/>
            <a:r>
              <a:rPr lang="en-US" dirty="0"/>
              <a:t>Speaker Name</a:t>
            </a:r>
          </a:p>
        </p:txBody>
      </p:sp>
      <p:sp>
        <p:nvSpPr>
          <p:cNvPr id="7" name="Rectangle 6"/>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Tree>
    <p:extLst>
      <p:ext uri="{BB962C8B-B14F-4D97-AF65-F5344CB8AC3E}">
        <p14:creationId xmlns:p14="http://schemas.microsoft.com/office/powerpoint/2010/main" val="794245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20354">
                      <a:schemeClr val="tx2"/>
                    </a:gs>
                    <a:gs pos="40000">
                      <a:schemeClr val="tx2"/>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32350744"/>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1608247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030"/>
          </a:xfrm>
        </p:spPr>
        <p:txBody>
          <a:bodyPr>
            <a:spAutoFit/>
          </a:bodyPr>
          <a:lstStyle>
            <a:lvl1pPr>
              <a:buClr>
                <a:schemeClr val="tx2"/>
              </a:buClr>
              <a:defRPr sz="3921">
                <a:gradFill>
                  <a:gsLst>
                    <a:gs pos="7080">
                      <a:schemeClr val="tx2"/>
                    </a:gs>
                    <a:gs pos="36283">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81034381"/>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91051846"/>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76823473"/>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79F9939-B49F-45B9-A19C-616A42570ECC}" type="datetimeFigureOut">
              <a:rPr lang="en-US" smtClean="0"/>
              <a:t>5/15/2018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3ACF4DF-803C-46CF-93DF-D41677766C99}" type="slidenum">
              <a:rPr lang="en-US" smtClean="0"/>
              <a:t>‹#›</a:t>
            </a:fld>
            <a:endParaRPr lang="en-US"/>
          </a:p>
        </p:txBody>
      </p:sp>
    </p:spTree>
    <p:extLst>
      <p:ext uri="{BB962C8B-B14F-4D97-AF65-F5344CB8AC3E}">
        <p14:creationId xmlns:p14="http://schemas.microsoft.com/office/powerpoint/2010/main" val="241883575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52907036"/>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1946751"/>
          </a:xfrm>
        </p:spPr>
        <p:txBody>
          <a:bodyPr wrap="square">
            <a:spAutoFit/>
          </a:bodyPr>
          <a:lstStyle>
            <a:lvl1pPr marL="281655" indent="-281655">
              <a:spcBef>
                <a:spcPts val="1200"/>
              </a:spcBef>
              <a:buClr>
                <a:schemeClr val="tx2"/>
              </a:buClr>
              <a:buFont typeface="Wingdings" panose="05000000000000000000" pitchFamily="2" charset="2"/>
              <a:buChar char="§"/>
              <a:defRPr sz="3137">
                <a:gradFill>
                  <a:gsLst>
                    <a:gs pos="19469">
                      <a:schemeClr val="tx2"/>
                    </a:gs>
                    <a:gs pos="32000">
                      <a:schemeClr val="tx2"/>
                    </a:gs>
                  </a:gsLst>
                  <a:lin ang="5400000" scaled="0"/>
                </a:gradFill>
              </a:defRPr>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6"/>
            <a:ext cx="5378548" cy="1946751"/>
          </a:xfrm>
        </p:spPr>
        <p:txBody>
          <a:bodyPr wrap="square">
            <a:spAutoFit/>
          </a:bodyPr>
          <a:lstStyle>
            <a:lvl1pPr marL="281655" indent="-281655">
              <a:spcBef>
                <a:spcPts val="1200"/>
              </a:spcBef>
              <a:buClr>
                <a:schemeClr val="tx2"/>
              </a:buClr>
              <a:buFont typeface="Wingdings" panose="05000000000000000000" pitchFamily="2" charset="2"/>
              <a:buChar char="§"/>
              <a:defRPr sz="3137">
                <a:gradFill>
                  <a:gsLst>
                    <a:gs pos="19469">
                      <a:schemeClr val="tx2"/>
                    </a:gs>
                    <a:gs pos="32000">
                      <a:schemeClr val="tx2"/>
                    </a:gs>
                  </a:gsLst>
                  <a:lin ang="5400000" scaled="0"/>
                </a:gradFill>
              </a:defRPr>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79325568"/>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1946751"/>
          </a:xfrm>
        </p:spPr>
        <p:txBody>
          <a:bodyPr wrap="square">
            <a:spAutoFit/>
          </a:bodyPr>
          <a:lstStyle>
            <a:lvl1pPr marL="281655" indent="-281655">
              <a:spcBef>
                <a:spcPts val="1200"/>
              </a:spcBef>
              <a:buClr>
                <a:schemeClr val="tx1"/>
              </a:buClr>
              <a:buFont typeface="Wingdings" panose="05000000000000000000" pitchFamily="2" charset="2"/>
              <a:buChar char="§"/>
              <a:defRPr sz="3137"/>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6"/>
            <a:ext cx="5378548" cy="1946751"/>
          </a:xfrm>
        </p:spPr>
        <p:txBody>
          <a:bodyPr wrap="square">
            <a:spAutoFit/>
          </a:bodyPr>
          <a:lstStyle>
            <a:lvl1pPr marL="281655" indent="-281655">
              <a:spcBef>
                <a:spcPts val="1200"/>
              </a:spcBef>
              <a:buClr>
                <a:schemeClr val="tx1"/>
              </a:buClr>
              <a:buFont typeface="Wingdings" panose="05000000000000000000" pitchFamily="2" charset="2"/>
              <a:buChar char="§"/>
              <a:defRPr sz="3137"/>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00325376"/>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100698291"/>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40" y="2095069"/>
            <a:ext cx="9859116" cy="1158793"/>
          </a:xfrm>
          <a:noFill/>
        </p:spPr>
        <p:txBody>
          <a:bodyPr tIns="91440" bIns="91440" anchor="t" anchorCtr="0">
            <a:spAutoFit/>
          </a:bodyPr>
          <a:lstStyle>
            <a:lvl1pPr>
              <a:defRPr sz="7057"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1" y="4785989"/>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6" name="Rectangle 5"/>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Tree>
    <p:extLst>
      <p:ext uri="{BB962C8B-B14F-4D97-AF65-F5344CB8AC3E}">
        <p14:creationId xmlns:p14="http://schemas.microsoft.com/office/powerpoint/2010/main" val="19799112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40" y="2084173"/>
            <a:ext cx="9859116" cy="1158793"/>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4" name="Rectangle 3"/>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Tree>
    <p:extLst>
      <p:ext uri="{BB962C8B-B14F-4D97-AF65-F5344CB8AC3E}">
        <p14:creationId xmlns:p14="http://schemas.microsoft.com/office/powerpoint/2010/main" val="17565371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2597142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246407191"/>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07798312"/>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965686928"/>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279F9939-B49F-45B9-A19C-616A42570ECC}" type="datetimeFigureOut">
              <a:rPr lang="en-US" smtClean="0"/>
              <a:t>5/15/2018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3ACF4DF-803C-46CF-93DF-D41677766C99}" type="slidenum">
              <a:rPr lang="en-US" smtClean="0"/>
              <a:t>‹#›</a:t>
            </a:fld>
            <a:endParaRPr lang="en-US"/>
          </a:p>
        </p:txBody>
      </p:sp>
    </p:spTree>
    <p:extLst>
      <p:ext uri="{BB962C8B-B14F-4D97-AF65-F5344CB8AC3E}">
        <p14:creationId xmlns:p14="http://schemas.microsoft.com/office/powerpoint/2010/main" val="48260727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027387899"/>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17195"/>
            <a:ext cx="5378548" cy="1973570"/>
          </a:xfrm>
        </p:spPr>
        <p:txBody>
          <a:bodyPr>
            <a:spAutoFit/>
          </a:bodyPr>
          <a:lstStyle>
            <a:lvl1pPr>
              <a:defRPr sz="646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1"/>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720040201"/>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243523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72126004"/>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33566400"/>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9440612"/>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2"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030" fontAlgn="base">
              <a:spcBef>
                <a:spcPct val="0"/>
              </a:spcBef>
              <a:spcAft>
                <a:spcPct val="0"/>
              </a:spcAft>
            </a:pPr>
            <a:endParaRPr lang="en-US" sz="2206"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0" y="1197323"/>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9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4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45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1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63670873"/>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65" y="0"/>
            <a:ext cx="12191377" cy="6858623"/>
          </a:xfrm>
          <a:prstGeom prst="rect">
            <a:avLst/>
          </a:prstGeom>
        </p:spPr>
      </p:pic>
      <p:sp>
        <p:nvSpPr>
          <p:cNvPr id="6" name="Rectangle 5"/>
          <p:cNvSpPr/>
          <p:nvPr userDrawn="1"/>
        </p:nvSpPr>
        <p:spPr bwMode="gray">
          <a:xfrm>
            <a:off x="0" y="4773828"/>
            <a:ext cx="12192000" cy="2084172"/>
          </a:xfrm>
          <a:prstGeom prst="rect">
            <a:avLst/>
          </a:prstGeom>
          <a:solidFill>
            <a:srgbClr val="505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endParaRPr lang="en-US" sz="1961" dirty="0">
              <a:gradFill>
                <a:gsLst>
                  <a:gs pos="16814">
                    <a:srgbClr val="FFFFFF"/>
                  </a:gs>
                  <a:gs pos="46000">
                    <a:srgbClr val="FFFFFF"/>
                  </a:gs>
                </a:gsLst>
                <a:lin ang="5400000" scaled="0"/>
              </a:gradFill>
            </a:endParaRPr>
          </a:p>
        </p:txBody>
      </p:sp>
      <p:sp>
        <p:nvSpPr>
          <p:cNvPr id="2" name="Text Box 3"/>
          <p:cNvSpPr txBox="1">
            <a:spLocks noChangeArrowheads="1"/>
          </p:cNvSpPr>
          <p:nvPr userDrawn="1"/>
        </p:nvSpPr>
        <p:spPr bwMode="white">
          <a:xfrm>
            <a:off x="7440623" y="6171616"/>
            <a:ext cx="4482123"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algn="r" defTabSz="913850" eaLnBrk="0" hangingPunct="0"/>
            <a:r>
              <a:rPr lang="en-US" sz="686" dirty="0">
                <a:gradFill>
                  <a:gsLst>
                    <a:gs pos="12389">
                      <a:srgbClr val="FFFFFF"/>
                    </a:gs>
                    <a:gs pos="54000">
                      <a:srgbClr val="FFFFFF"/>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0203" y="5471928"/>
            <a:ext cx="3227129" cy="687975"/>
          </a:xfrm>
          <a:prstGeom prst="rect">
            <a:avLst/>
          </a:prstGeom>
        </p:spPr>
      </p:pic>
    </p:spTree>
    <p:extLst>
      <p:ext uri="{BB962C8B-B14F-4D97-AF65-F5344CB8AC3E}">
        <p14:creationId xmlns:p14="http://schemas.microsoft.com/office/powerpoint/2010/main" val="223921606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bg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67" indent="-284767">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96" indent="-275431">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964" indent="-284767">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043" indent="-224079">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121" indent="-224079">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183555098"/>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7614194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79F9939-B49F-45B9-A19C-616A42570ECC}" type="datetimeFigureOut">
              <a:rPr lang="en-US" smtClean="0"/>
              <a:t>5/15/2018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3ACF4DF-803C-46CF-93DF-D41677766C99}" type="slidenum">
              <a:rPr lang="en-US" smtClean="0"/>
              <a:t>‹#›</a:t>
            </a:fld>
            <a:endParaRPr lang="en-US"/>
          </a:p>
        </p:txBody>
      </p:sp>
    </p:spTree>
    <p:extLst>
      <p:ext uri="{BB962C8B-B14F-4D97-AF65-F5344CB8AC3E}">
        <p14:creationId xmlns:p14="http://schemas.microsoft.com/office/powerpoint/2010/main" val="299448276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dirty="0"/>
              <a:t>Click to edit Master title style</a:t>
            </a:r>
          </a:p>
        </p:txBody>
      </p:sp>
    </p:spTree>
    <p:extLst>
      <p:ext uri="{BB962C8B-B14F-4D97-AF65-F5344CB8AC3E}">
        <p14:creationId xmlns:p14="http://schemas.microsoft.com/office/powerpoint/2010/main" val="2749288905"/>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cSld name="Blank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Placeholder 1"/>
          <p:cNvSpPr>
            <a:spLocks noGrp="1"/>
          </p:cNvSpPr>
          <p:nvPr>
            <p:ph type="title"/>
          </p:nvPr>
        </p:nvSpPr>
        <p:spPr>
          <a:xfrm>
            <a:off x="253038" y="107576"/>
            <a:ext cx="11681693" cy="1228078"/>
          </a:xfrm>
          <a:prstGeom prst="rect">
            <a:avLst/>
          </a:prstGeom>
        </p:spPr>
        <p:txBody>
          <a:bodyPr vert="horz" lIns="91440" tIns="45720" rIns="91440" bIns="45720" rtlCol="0" anchor="ctr" anchorCtr="0">
            <a:noAutofit/>
          </a:bodyPr>
          <a:lstStyle/>
          <a:p>
            <a:r>
              <a:rPr lang="en-US"/>
              <a:t>Click to edit Master title style</a:t>
            </a:r>
            <a:endParaRPr dirty="0"/>
          </a:p>
        </p:txBody>
      </p:sp>
      <p:sp>
        <p:nvSpPr>
          <p:cNvPr id="7" name="Date Placeholder 3"/>
          <p:cNvSpPr>
            <a:spLocks noGrp="1"/>
          </p:cNvSpPr>
          <p:nvPr>
            <p:ph type="dt" sz="half" idx="2"/>
          </p:nvPr>
        </p:nvSpPr>
        <p:spPr>
          <a:xfrm>
            <a:off x="7488103" y="6319463"/>
            <a:ext cx="1327120" cy="365125"/>
          </a:xfrm>
          <a:prstGeom prst="rect">
            <a:avLst/>
          </a:prstGeom>
        </p:spPr>
        <p:txBody>
          <a:bodyPr vert="horz" lIns="91440" tIns="45720" rIns="91440" bIns="45720" rtlCol="0" anchor="ctr"/>
          <a:lstStyle>
            <a:lvl1pPr algn="r">
              <a:defRPr sz="1000">
                <a:solidFill>
                  <a:srgbClr val="A6A6A6"/>
                </a:solidFill>
              </a:defRPr>
            </a:lvl1pPr>
          </a:lstStyle>
          <a:p>
            <a:fld id="{B01F9CA3-105E-4857-9057-6DB6197DA786}" type="datetimeFigureOut">
              <a:rPr lang="en-US" smtClean="0"/>
              <a:pPr/>
              <a:t>5/15/2018</a:t>
            </a:fld>
            <a:endParaRPr lang="en-US"/>
          </a:p>
        </p:txBody>
      </p:sp>
      <p:sp>
        <p:nvSpPr>
          <p:cNvPr id="8" name="Slide Number Placeholder 5"/>
          <p:cNvSpPr>
            <a:spLocks noGrp="1"/>
          </p:cNvSpPr>
          <p:nvPr>
            <p:ph type="sldNum" sz="quarter" idx="4"/>
          </p:nvPr>
        </p:nvSpPr>
        <p:spPr>
          <a:xfrm>
            <a:off x="8824955" y="6319463"/>
            <a:ext cx="770984" cy="365125"/>
          </a:xfrm>
          <a:prstGeom prst="rect">
            <a:avLst/>
          </a:prstGeom>
        </p:spPr>
        <p:txBody>
          <a:bodyPr vert="horz" lIns="91440" tIns="45720" rIns="91440" bIns="45720" rtlCol="0" anchor="ctr"/>
          <a:lstStyle>
            <a:lvl1pPr algn="r">
              <a:defRPr sz="1200">
                <a:solidFill>
                  <a:srgbClr val="A6A6A6"/>
                </a:solidFill>
              </a:defRPr>
            </a:lvl1pPr>
          </a:lstStyle>
          <a:p>
            <a:fld id="{7F5CE407-6216-4202-80E4-A30DC2F709B2}" type="slidenum">
              <a:rPr lang="en-US" smtClean="0"/>
              <a:pPr/>
              <a:t>‹#›</a:t>
            </a:fld>
            <a:endParaRPr lang="en-US" dirty="0"/>
          </a:p>
        </p:txBody>
      </p:sp>
      <p:sp>
        <p:nvSpPr>
          <p:cNvPr id="10" name="Content Placeholder 2"/>
          <p:cNvSpPr>
            <a:spLocks noGrp="1"/>
          </p:cNvSpPr>
          <p:nvPr>
            <p:ph idx="1"/>
          </p:nvPr>
        </p:nvSpPr>
        <p:spPr>
          <a:xfrm>
            <a:off x="253038" y="1601996"/>
            <a:ext cx="11681693" cy="4343400"/>
          </a:xfrm>
        </p:spPr>
        <p:txBody>
          <a:bodyPr/>
          <a:lstStyle>
            <a:lvl1pPr>
              <a:spcBef>
                <a:spcPts val="1200"/>
              </a:spcBef>
              <a:defRPr sz="2400"/>
            </a:lvl1pPr>
            <a:lvl2pPr>
              <a:spcBef>
                <a:spcPts val="600"/>
              </a:spcBef>
              <a:defRPr/>
            </a:lvl2pPr>
            <a:lvl3pPr>
              <a:spcBef>
                <a:spcPts val="600"/>
              </a:spcBef>
              <a:defRPr/>
            </a:lvl3pPr>
            <a:lvl4pPr>
              <a:spcBef>
                <a:spcPts val="600"/>
              </a:spcBef>
              <a:defRPr/>
            </a:lvl4pPr>
            <a:lvl5pPr>
              <a:spcBef>
                <a:spcPts val="60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Tree>
    <p:extLst>
      <p:ext uri="{BB962C8B-B14F-4D97-AF65-F5344CB8AC3E}">
        <p14:creationId xmlns:p14="http://schemas.microsoft.com/office/powerpoint/2010/main" val="371123106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508000" y="2036763"/>
            <a:ext cx="11188700" cy="38687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hasCustomPrompt="1"/>
          </p:nvPr>
        </p:nvSpPr>
        <p:spPr>
          <a:xfrm>
            <a:off x="495300" y="1085886"/>
            <a:ext cx="11201400" cy="512762"/>
          </a:xfrm>
        </p:spPr>
        <p:txBody>
          <a:bodyPr lIns="0" tIns="0" rIns="0" bIns="0">
            <a:normAutofit/>
          </a:bodyPr>
          <a:lstStyle>
            <a:lvl1pPr marL="0" indent="0">
              <a:lnSpc>
                <a:spcPct val="100000"/>
              </a:lnSpc>
              <a:buNone/>
              <a:defRPr sz="2000" b="1" cap="all" spc="300" baseline="0">
                <a:solidFill>
                  <a:schemeClr val="tx1"/>
                </a:solidFill>
              </a:defRPr>
            </a:lvl1pPr>
          </a:lstStyle>
          <a:p>
            <a:pPr lvl="0"/>
            <a:r>
              <a:rPr lang="en-US" dirty="0"/>
              <a:t>Edit subtitle text</a:t>
            </a:r>
          </a:p>
        </p:txBody>
      </p:sp>
      <p:sp>
        <p:nvSpPr>
          <p:cNvPr id="6" name="Rectangle 5"/>
          <p:cNvSpPr/>
          <p:nvPr userDrawn="1"/>
        </p:nvSpPr>
        <p:spPr>
          <a:xfrm>
            <a:off x="0" y="6722533"/>
            <a:ext cx="12192000" cy="13546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90000"/>
              </a:lnSpc>
            </a:pPr>
            <a:endParaRPr lang="en-US" dirty="0">
              <a:solidFill>
                <a:schemeClr val="tx2"/>
              </a:solidFill>
            </a:endParaRPr>
          </a:p>
        </p:txBody>
      </p:sp>
    </p:spTree>
    <p:extLst>
      <p:ext uri="{BB962C8B-B14F-4D97-AF65-F5344CB8AC3E}">
        <p14:creationId xmlns:p14="http://schemas.microsoft.com/office/powerpoint/2010/main" val="1111430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Section Title Dark">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590221109"/>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531913001"/>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220751531"/>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929826673"/>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Blank Dar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5407148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1_Blank Dark">
    <p:bg>
      <p:bgPr>
        <a:solidFill>
          <a:schemeClr val="tx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127" cy="6858000"/>
          </a:xfrm>
          <a:prstGeom prst="rect">
            <a:avLst/>
          </a:prstGeom>
        </p:spPr>
      </p:pic>
      <p:pic>
        <p:nvPicPr>
          <p:cNvPr id="5" name="Picture 4"/>
          <p:cNvPicPr>
            <a:picLocks noChangeAspect="1"/>
          </p:cNvPicPr>
          <p:nvPr userDrawn="1"/>
        </p:nvPicPr>
        <p:blipFill>
          <a:blip r:embed="rId3"/>
          <a:stretch>
            <a:fillRect/>
          </a:stretch>
        </p:blipFill>
        <p:spPr>
          <a:xfrm>
            <a:off x="-1589" y="0"/>
            <a:ext cx="12195176" cy="6858000"/>
          </a:xfrm>
          <a:prstGeom prst="rect">
            <a:avLst/>
          </a:prstGeom>
        </p:spPr>
      </p:pic>
    </p:spTree>
    <p:extLst>
      <p:ext uri="{BB962C8B-B14F-4D97-AF65-F5344CB8AC3E}">
        <p14:creationId xmlns:p14="http://schemas.microsoft.com/office/powerpoint/2010/main" val="44168030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2_Blank Dark">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932" y="-297"/>
            <a:ext cx="12190135" cy="6858594"/>
          </a:xfrm>
          <a:prstGeom prst="rect">
            <a:avLst/>
          </a:prstGeom>
        </p:spPr>
      </p:pic>
    </p:spTree>
    <p:extLst>
      <p:ext uri="{BB962C8B-B14F-4D97-AF65-F5344CB8AC3E}">
        <p14:creationId xmlns:p14="http://schemas.microsoft.com/office/powerpoint/2010/main" val="257941362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79F9939-B49F-45B9-A19C-616A42570ECC}" type="datetimeFigureOut">
              <a:rPr lang="en-US" smtClean="0"/>
              <a:t>5/15/2018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3ACF4DF-803C-46CF-93DF-D41677766C99}" type="slidenum">
              <a:rPr lang="en-US" smtClean="0"/>
              <a:t>‹#›</a:t>
            </a:fld>
            <a:endParaRPr lang="en-US"/>
          </a:p>
        </p:txBody>
      </p:sp>
    </p:spTree>
    <p:extLst>
      <p:ext uri="{BB962C8B-B14F-4D97-AF65-F5344CB8AC3E}">
        <p14:creationId xmlns:p14="http://schemas.microsoft.com/office/powerpoint/2010/main" val="42712903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3_Blank Dark">
    <p:bg>
      <p:bgPr>
        <a:solidFill>
          <a:schemeClr val="tx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1589" y="0"/>
            <a:ext cx="12195176" cy="6858000"/>
          </a:xfrm>
          <a:prstGeom prst="rect">
            <a:avLst/>
          </a:prstGeom>
        </p:spPr>
      </p:pic>
    </p:spTree>
    <p:extLst>
      <p:ext uri="{BB962C8B-B14F-4D97-AF65-F5344CB8AC3E}">
        <p14:creationId xmlns:p14="http://schemas.microsoft.com/office/powerpoint/2010/main" val="315572798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4_Blank Dark">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1589" y="3810"/>
            <a:ext cx="12195176" cy="6850380"/>
          </a:xfrm>
          <a:prstGeom prst="rect">
            <a:avLst/>
          </a:prstGeom>
        </p:spPr>
      </p:pic>
      <p:sp>
        <p:nvSpPr>
          <p:cNvPr id="2" name="Rectangle 1"/>
          <p:cNvSpPr/>
          <p:nvPr userDrawn="1"/>
        </p:nvSpPr>
        <p:spPr bwMode="auto">
          <a:xfrm>
            <a:off x="-127" y="0"/>
            <a:ext cx="12192127" cy="6856286"/>
          </a:xfrm>
          <a:prstGeom prst="rect">
            <a:avLst/>
          </a:prstGeom>
          <a:solidFill>
            <a:schemeClr val="tx1">
              <a:lumMod val="95000"/>
              <a:lumOff val="5000"/>
              <a:alpha val="53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398"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16814">
                    <a:srgbClr val="FFFFFF"/>
                  </a:gs>
                  <a:gs pos="46000">
                    <a:srgbClr val="FFFFFF"/>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17781265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5_Blank Dark">
    <p:bg>
      <p:bgPr>
        <a:solidFill>
          <a:schemeClr val="tx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5237507" y="0"/>
            <a:ext cx="6954493" cy="6858000"/>
          </a:xfrm>
          <a:prstGeom prst="rect">
            <a:avLst/>
          </a:prstGeom>
          <a:gradFill>
            <a:gsLst>
              <a:gs pos="0">
                <a:schemeClr val="tx1">
                  <a:alpha val="0"/>
                </a:schemeClr>
              </a:gs>
              <a:gs pos="100000">
                <a:schemeClr val="tx1">
                  <a:alpha val="39000"/>
                </a:schemeClr>
              </a:gs>
            </a:gsLst>
            <a:lin ang="0" scaled="0"/>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398"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16814">
                    <a:srgbClr val="FFFFFF"/>
                  </a:gs>
                  <a:gs pos="46000">
                    <a:srgbClr val="FFFFFF"/>
                  </a:gs>
                </a:gsLst>
                <a:lin ang="5400000" scaled="0"/>
              </a:gradFill>
              <a:effectLst/>
              <a:uLnTx/>
              <a:uFillTx/>
              <a:latin typeface="Segoe UI"/>
              <a:ea typeface="+mn-ea"/>
              <a:cs typeface="+mn-cs"/>
            </a:endParaRPr>
          </a:p>
        </p:txBody>
      </p:sp>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t="7544" b="7544"/>
          <a:stretch/>
        </p:blipFill>
        <p:spPr>
          <a:xfrm>
            <a:off x="0" y="1714"/>
            <a:ext cx="12192127" cy="6856286"/>
          </a:xfrm>
          <a:prstGeom prst="rect">
            <a:avLst/>
          </a:prstGeom>
        </p:spPr>
      </p:pic>
    </p:spTree>
    <p:extLst>
      <p:ext uri="{BB962C8B-B14F-4D97-AF65-F5344CB8AC3E}">
        <p14:creationId xmlns:p14="http://schemas.microsoft.com/office/powerpoint/2010/main" val="40610739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6_Blank Dark">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srcRect l="8555" r="8555"/>
          <a:stretch/>
        </p:blipFill>
        <p:spPr>
          <a:xfrm>
            <a:off x="-64" y="857"/>
            <a:ext cx="12192127" cy="6856286"/>
          </a:xfrm>
          <a:prstGeom prst="rect">
            <a:avLst/>
          </a:prstGeom>
        </p:spPr>
      </p:pic>
    </p:spTree>
    <p:extLst>
      <p:ext uri="{BB962C8B-B14F-4D97-AF65-F5344CB8AC3E}">
        <p14:creationId xmlns:p14="http://schemas.microsoft.com/office/powerpoint/2010/main" val="33166568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Closing logo slide_color">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12169548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03719018"/>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invGray">
          <a:xfrm>
            <a:off x="10668389" y="291069"/>
            <a:ext cx="1251260" cy="2677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Title 1"/>
          <p:cNvSpPr>
            <a:spLocks noGrp="1"/>
          </p:cNvSpPr>
          <p:nvPr>
            <p:ph type="title"/>
          </p:nvPr>
        </p:nvSpPr>
        <p:spPr>
          <a:xfrm>
            <a:off x="269240" y="289511"/>
            <a:ext cx="8874570" cy="1167096"/>
          </a:xfrm>
        </p:spPr>
        <p:txBody>
          <a:bodyPr/>
          <a:lstStyle/>
          <a:p>
            <a:r>
              <a:rPr lang="en-US"/>
              <a:t>Click to edit Master title style</a:t>
            </a:r>
            <a:endParaRPr lang="en-US" dirty="0"/>
          </a:p>
        </p:txBody>
      </p:sp>
    </p:spTree>
    <p:extLst>
      <p:ext uri="{BB962C8B-B14F-4D97-AF65-F5344CB8AC3E}">
        <p14:creationId xmlns:p14="http://schemas.microsoft.com/office/powerpoint/2010/main" val="3341644896"/>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076480811"/>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UE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grpSp>
        <p:nvGrpSpPr>
          <p:cNvPr id="3" name="Group 2"/>
          <p:cNvGrpSpPr/>
          <p:nvPr userDrawn="1"/>
        </p:nvGrpSpPr>
        <p:grpSpPr>
          <a:xfrm>
            <a:off x="-75304" y="6497620"/>
            <a:ext cx="12267302" cy="447815"/>
            <a:chOff x="-75304" y="6497620"/>
            <a:chExt cx="12267302" cy="447815"/>
          </a:xfrm>
        </p:grpSpPr>
        <p:grpSp>
          <p:nvGrpSpPr>
            <p:cNvPr id="4" name="Group 2"/>
            <p:cNvGrpSpPr/>
            <p:nvPr/>
          </p:nvGrpSpPr>
          <p:grpSpPr>
            <a:xfrm>
              <a:off x="1" y="6504000"/>
              <a:ext cx="12191997" cy="354000"/>
              <a:chOff x="2577138" y="4572002"/>
              <a:chExt cx="9106710" cy="1415518"/>
            </a:xfrm>
          </p:grpSpPr>
          <p:sp>
            <p:nvSpPr>
              <p:cNvPr id="6" name="TextBox 4"/>
              <p:cNvSpPr txBox="1"/>
              <p:nvPr/>
            </p:nvSpPr>
            <p:spPr>
              <a:xfrm>
                <a:off x="2577138" y="4572002"/>
                <a:ext cx="3418423" cy="1415518"/>
              </a:xfrm>
              <a:prstGeom prst="rect">
                <a:avLst/>
              </a:prstGeom>
              <a:solidFill>
                <a:schemeClr val="accent2"/>
              </a:solidFill>
            </p:spPr>
            <p:txBody>
              <a:bodyPr wrap="square" lIns="457200" tIns="137160" rIns="365760" rtlCol="0">
                <a:noAutofit/>
              </a:bodyPr>
              <a:lstStyle/>
              <a:p>
                <a:pPr>
                  <a:lnSpc>
                    <a:spcPts val="3000"/>
                  </a:lnSpc>
                  <a:defRPr/>
                </a:pPr>
                <a:r>
                  <a:rPr lang="en-US" sz="2800" dirty="0">
                    <a:solidFill>
                      <a:srgbClr val="FFFFFF"/>
                    </a:solidFill>
                    <a:latin typeface="Segoe UI Light"/>
                  </a:rPr>
                  <a:t> </a:t>
                </a:r>
              </a:p>
            </p:txBody>
          </p:sp>
          <p:sp>
            <p:nvSpPr>
              <p:cNvPr id="7" name="TextBox 5"/>
              <p:cNvSpPr txBox="1"/>
              <p:nvPr/>
            </p:nvSpPr>
            <p:spPr>
              <a:xfrm>
                <a:off x="5995561" y="4572226"/>
                <a:ext cx="2898499" cy="1415294"/>
              </a:xfrm>
              <a:prstGeom prst="rect">
                <a:avLst/>
              </a:prstGeom>
              <a:solidFill>
                <a:schemeClr val="accent2">
                  <a:lumMod val="75000"/>
                </a:schemeClr>
              </a:solidFill>
            </p:spPr>
            <p:txBody>
              <a:bodyPr wrap="square" lIns="457200" tIns="137160" rIns="365760" rtlCol="0">
                <a:noAutofit/>
              </a:bodyPr>
              <a:lstStyle/>
              <a:p>
                <a:pPr defTabSz="913949">
                  <a:lnSpc>
                    <a:spcPts val="2941"/>
                  </a:lnSpc>
                  <a:defRPr/>
                </a:pPr>
                <a:endParaRPr lang="en-US" sz="2800" kern="0" dirty="0">
                  <a:solidFill>
                    <a:srgbClr val="FFFFFF"/>
                  </a:solidFill>
                  <a:latin typeface="Segoe UI Light"/>
                </a:endParaRPr>
              </a:p>
            </p:txBody>
          </p:sp>
          <p:sp>
            <p:nvSpPr>
              <p:cNvPr id="8" name="TextBox 6"/>
              <p:cNvSpPr txBox="1"/>
              <p:nvPr/>
            </p:nvSpPr>
            <p:spPr>
              <a:xfrm>
                <a:off x="8894061" y="4572226"/>
                <a:ext cx="2789787" cy="1415294"/>
              </a:xfrm>
              <a:prstGeom prst="rect">
                <a:avLst/>
              </a:prstGeom>
              <a:solidFill>
                <a:schemeClr val="accent2">
                  <a:lumMod val="50000"/>
                </a:schemeClr>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
          <p:nvSpPr>
            <p:cNvPr id="5" name="TextBox 4"/>
            <p:cNvSpPr txBox="1"/>
            <p:nvPr/>
          </p:nvSpPr>
          <p:spPr>
            <a:xfrm>
              <a:off x="-75304" y="6497620"/>
              <a:ext cx="3351904" cy="447815"/>
            </a:xfrm>
            <a:prstGeom prst="rect">
              <a:avLst/>
            </a:prstGeom>
            <a:noFill/>
          </p:spPr>
          <p:txBody>
            <a:bodyPr wrap="square" lIns="182880" tIns="146304" rIns="182880" bIns="146304" rtlCol="0">
              <a:spAutoFit/>
            </a:bodyPr>
            <a:lstStyle/>
            <a:p>
              <a:pPr>
                <a:lnSpc>
                  <a:spcPct val="90000"/>
                </a:lnSpc>
                <a:defRPr/>
              </a:pPr>
              <a:r>
                <a:rPr lang="en-US" sz="1100" dirty="0">
                  <a:solidFill>
                    <a:srgbClr val="FFFFFF"/>
                  </a:solidFill>
                </a:rPr>
                <a:t>Microsoft Confidential – Subject to NDA</a:t>
              </a:r>
            </a:p>
          </p:txBody>
        </p:sp>
      </p:grpSp>
      <p:sp>
        <p:nvSpPr>
          <p:cNvPr id="12" name="Text Placeholder 6"/>
          <p:cNvSpPr>
            <a:spLocks noGrp="1"/>
          </p:cNvSpPr>
          <p:nvPr userDrawn="1">
            <p:ph type="body" sz="quarter" idx="10"/>
          </p:nvPr>
        </p:nvSpPr>
        <p:spPr>
          <a:xfrm>
            <a:off x="269239" y="1499076"/>
            <a:ext cx="4307322" cy="461643"/>
          </a:xfrm>
        </p:spPr>
        <p:txBody>
          <a:bodyPr wrap="square">
            <a:noAutofit/>
          </a:bodyPr>
          <a:lstStyle>
            <a:lvl1pPr marL="0" indent="0">
              <a:buNone/>
              <a:defRPr sz="2400">
                <a:solidFill>
                  <a:schemeClr val="accent2"/>
                </a:solidFill>
                <a:latin typeface="+mn-lt"/>
              </a:defRPr>
            </a:lvl1pPr>
          </a:lstStyle>
          <a:p>
            <a:pPr lvl="0"/>
            <a:r>
              <a:rPr lang="en-US" dirty="0"/>
              <a:t>Edit Master text styles</a:t>
            </a:r>
          </a:p>
        </p:txBody>
      </p:sp>
      <p:sp>
        <p:nvSpPr>
          <p:cNvPr id="14" name="Text Placeholder 6"/>
          <p:cNvSpPr>
            <a:spLocks noGrp="1"/>
          </p:cNvSpPr>
          <p:nvPr userDrawn="1">
            <p:ph type="body" sz="quarter" idx="11"/>
          </p:nvPr>
        </p:nvSpPr>
        <p:spPr>
          <a:xfrm>
            <a:off x="269239" y="1960775"/>
            <a:ext cx="4307322" cy="4147794"/>
          </a:xfrm>
        </p:spPr>
        <p:txBody>
          <a:bodyPr wrap="square">
            <a:noAutofit/>
          </a:bodyPr>
          <a:lstStyle>
            <a:lvl1pPr marL="0" indent="0">
              <a:lnSpc>
                <a:spcPct val="100000"/>
              </a:lnSpc>
              <a:spcBef>
                <a:spcPts val="600"/>
              </a:spcBef>
              <a:buNone/>
              <a:defRPr sz="1400">
                <a:solidFill>
                  <a:schemeClr val="tx1"/>
                </a:solidFill>
                <a:latin typeface="+mn-lt"/>
              </a:defRPr>
            </a:lvl1pPr>
          </a:lstStyle>
          <a:p>
            <a:pPr lvl="0"/>
            <a:r>
              <a:rPr lang="en-US" dirty="0"/>
              <a:t>Edit Master text styles</a:t>
            </a:r>
          </a:p>
        </p:txBody>
      </p:sp>
      <p:sp>
        <p:nvSpPr>
          <p:cNvPr id="15" name="Text Placeholder 6"/>
          <p:cNvSpPr>
            <a:spLocks noGrp="1"/>
          </p:cNvSpPr>
          <p:nvPr userDrawn="1">
            <p:ph type="body" sz="quarter" idx="12"/>
          </p:nvPr>
        </p:nvSpPr>
        <p:spPr>
          <a:xfrm>
            <a:off x="6513922" y="1138885"/>
            <a:ext cx="5411158" cy="312844"/>
          </a:xfrm>
        </p:spPr>
        <p:txBody>
          <a:bodyPr wrap="none">
            <a:noAutofit/>
          </a:bodyPr>
          <a:lstStyle>
            <a:lvl1pPr marL="0" indent="0" algn="r">
              <a:buNone/>
              <a:defRPr sz="1100">
                <a:solidFill>
                  <a:schemeClr val="accent2"/>
                </a:solidFill>
                <a:latin typeface="+mn-lt"/>
              </a:defRPr>
            </a:lvl1pPr>
          </a:lstStyle>
          <a:p>
            <a:pPr lvl="0"/>
            <a:r>
              <a:rPr lang="en-US" dirty="0"/>
              <a:t>Edit Master text styles</a:t>
            </a:r>
          </a:p>
        </p:txBody>
      </p:sp>
    </p:spTree>
    <p:extLst>
      <p:ext uri="{BB962C8B-B14F-4D97-AF65-F5344CB8AC3E}">
        <p14:creationId xmlns:p14="http://schemas.microsoft.com/office/powerpoint/2010/main" val="3738905204"/>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GREEN_Title and Content">
    <p:spTree>
      <p:nvGrpSpPr>
        <p:cNvPr id="1" name=""/>
        <p:cNvGrpSpPr/>
        <p:nvPr/>
      </p:nvGrpSpPr>
      <p:grpSpPr>
        <a:xfrm>
          <a:off x="0" y="0"/>
          <a:ext cx="0" cy="0"/>
          <a:chOff x="0" y="0"/>
          <a:chExt cx="0" cy="0"/>
        </a:xfrm>
      </p:grpSpPr>
      <p:grpSp>
        <p:nvGrpSpPr>
          <p:cNvPr id="20" name="Group 2"/>
          <p:cNvGrpSpPr/>
          <p:nvPr userDrawn="1"/>
        </p:nvGrpSpPr>
        <p:grpSpPr>
          <a:xfrm>
            <a:off x="0" y="6504026"/>
            <a:ext cx="12192000" cy="353974"/>
            <a:chOff x="2577137" y="4571880"/>
            <a:chExt cx="9101124" cy="1390458"/>
          </a:xfrm>
        </p:grpSpPr>
        <p:sp>
          <p:nvSpPr>
            <p:cNvPr id="21" name="TextBox 4"/>
            <p:cNvSpPr txBox="1"/>
            <p:nvPr/>
          </p:nvSpPr>
          <p:spPr>
            <a:xfrm>
              <a:off x="2577137" y="4571880"/>
              <a:ext cx="3416327" cy="1390458"/>
            </a:xfrm>
            <a:prstGeom prst="rect">
              <a:avLst/>
            </a:prstGeom>
            <a:solidFill>
              <a:schemeClr val="accent4"/>
            </a:solidFill>
          </p:spPr>
          <p:txBody>
            <a:bodyPr wrap="square" lIns="457200" tIns="137160" rIns="365760" rtlCol="0">
              <a:noAutofit/>
            </a:bodyPr>
            <a:lstStyle/>
            <a:p>
              <a:pPr>
                <a:lnSpc>
                  <a:spcPts val="3000"/>
                </a:lnSpc>
              </a:pPr>
              <a:r>
                <a:rPr lang="en-US" sz="2800" dirty="0">
                  <a:solidFill>
                    <a:srgbClr val="FFFFFF"/>
                  </a:solidFill>
                  <a:latin typeface="Segoe UI Light"/>
                </a:rPr>
                <a:t> </a:t>
              </a:r>
            </a:p>
          </p:txBody>
        </p:sp>
        <p:sp>
          <p:nvSpPr>
            <p:cNvPr id="22" name="TextBox 5"/>
            <p:cNvSpPr txBox="1"/>
            <p:nvPr/>
          </p:nvSpPr>
          <p:spPr>
            <a:xfrm>
              <a:off x="5993465" y="4572324"/>
              <a:ext cx="2896720" cy="1390014"/>
            </a:xfrm>
            <a:prstGeom prst="rect">
              <a:avLst/>
            </a:prstGeom>
            <a:solidFill>
              <a:srgbClr val="006256"/>
            </a:solidFill>
          </p:spPr>
          <p:txBody>
            <a:bodyPr wrap="square" lIns="457200" tIns="137160" rIns="365760" rtlCol="0">
              <a:noAutofit/>
            </a:bodyPr>
            <a:lstStyle/>
            <a:p>
              <a:pPr defTabSz="913949">
                <a:lnSpc>
                  <a:spcPts val="2941"/>
                </a:lnSpc>
                <a:defRPr/>
              </a:pPr>
              <a:endParaRPr lang="en-US" sz="2800" kern="0" dirty="0">
                <a:solidFill>
                  <a:srgbClr val="FFFFFF"/>
                </a:solidFill>
                <a:latin typeface="Segoe UI Light"/>
              </a:endParaRPr>
            </a:p>
          </p:txBody>
        </p:sp>
        <p:sp>
          <p:nvSpPr>
            <p:cNvPr id="23" name="TextBox 6"/>
            <p:cNvSpPr txBox="1"/>
            <p:nvPr/>
          </p:nvSpPr>
          <p:spPr>
            <a:xfrm>
              <a:off x="8890185" y="4572324"/>
              <a:ext cx="2788076" cy="1390014"/>
            </a:xfrm>
            <a:prstGeom prst="rect">
              <a:avLst/>
            </a:prstGeom>
            <a:solidFill>
              <a:srgbClr val="004139"/>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
        <p:nvSpPr>
          <p:cNvPr id="2" name="Title 1"/>
          <p:cNvSpPr>
            <a:spLocks noGrp="1"/>
          </p:cNvSpPr>
          <p:nvPr>
            <p:ph type="title"/>
          </p:nvPr>
        </p:nvSpPr>
        <p:spPr/>
        <p:txBody>
          <a:bodyPr/>
          <a:lstStyle/>
          <a:p>
            <a:r>
              <a:rPr lang="en-US" dirty="0"/>
              <a:t>Click to edit Master title style</a:t>
            </a:r>
          </a:p>
        </p:txBody>
      </p:sp>
      <p:sp>
        <p:nvSpPr>
          <p:cNvPr id="5" name="TextBox 4"/>
          <p:cNvSpPr txBox="1"/>
          <p:nvPr/>
        </p:nvSpPr>
        <p:spPr>
          <a:xfrm>
            <a:off x="-75304" y="6497620"/>
            <a:ext cx="3415404" cy="447815"/>
          </a:xfrm>
          <a:prstGeom prst="rect">
            <a:avLst/>
          </a:prstGeom>
          <a:noFill/>
        </p:spPr>
        <p:txBody>
          <a:bodyPr wrap="square" lIns="182880" tIns="146304" rIns="182880" bIns="146304" rtlCol="0">
            <a:spAutoFit/>
          </a:bodyPr>
          <a:lstStyle/>
          <a:p>
            <a:pPr>
              <a:lnSpc>
                <a:spcPct val="90000"/>
              </a:lnSpc>
              <a:defRPr/>
            </a:pPr>
            <a:r>
              <a:rPr lang="en-US" sz="1100" dirty="0">
                <a:solidFill>
                  <a:srgbClr val="FFFFFF"/>
                </a:solidFill>
              </a:rPr>
              <a:t>Microsoft Confidential – Subject to NDA</a:t>
            </a:r>
          </a:p>
        </p:txBody>
      </p:sp>
      <p:sp>
        <p:nvSpPr>
          <p:cNvPr id="12" name="Text Placeholder 6"/>
          <p:cNvSpPr>
            <a:spLocks noGrp="1"/>
          </p:cNvSpPr>
          <p:nvPr userDrawn="1">
            <p:ph type="body" sz="quarter" idx="10"/>
          </p:nvPr>
        </p:nvSpPr>
        <p:spPr>
          <a:xfrm>
            <a:off x="269239" y="1379133"/>
            <a:ext cx="4307323" cy="461643"/>
          </a:xfrm>
        </p:spPr>
        <p:txBody>
          <a:bodyPr wrap="square">
            <a:noAutofit/>
          </a:bodyPr>
          <a:lstStyle>
            <a:lvl1pPr marL="0" indent="0">
              <a:buNone/>
              <a:defRPr sz="2400">
                <a:solidFill>
                  <a:schemeClr val="accent4"/>
                </a:solidFill>
                <a:latin typeface="+mn-lt"/>
              </a:defRPr>
            </a:lvl1pPr>
          </a:lstStyle>
          <a:p>
            <a:pPr lvl="0"/>
            <a:r>
              <a:rPr lang="en-US" dirty="0"/>
              <a:t>Edit Master text styles</a:t>
            </a:r>
          </a:p>
        </p:txBody>
      </p:sp>
      <p:sp>
        <p:nvSpPr>
          <p:cNvPr id="15" name="Text Placeholder 6"/>
          <p:cNvSpPr>
            <a:spLocks noGrp="1"/>
          </p:cNvSpPr>
          <p:nvPr userDrawn="1">
            <p:ph type="body" sz="quarter" idx="12"/>
          </p:nvPr>
        </p:nvSpPr>
        <p:spPr>
          <a:xfrm>
            <a:off x="6513922" y="1138885"/>
            <a:ext cx="5411158" cy="312844"/>
          </a:xfrm>
        </p:spPr>
        <p:txBody>
          <a:bodyPr wrap="none">
            <a:noAutofit/>
          </a:bodyPr>
          <a:lstStyle>
            <a:lvl1pPr marL="0" indent="0" algn="r">
              <a:buNone/>
              <a:defRPr sz="1100">
                <a:solidFill>
                  <a:schemeClr val="accent2"/>
                </a:solidFill>
                <a:latin typeface="+mn-lt"/>
              </a:defRPr>
            </a:lvl1pPr>
          </a:lstStyle>
          <a:p>
            <a:pPr lvl="0"/>
            <a:r>
              <a:rPr lang="en-US" dirty="0"/>
              <a:t>Edit Master text styles</a:t>
            </a:r>
          </a:p>
        </p:txBody>
      </p:sp>
      <p:sp>
        <p:nvSpPr>
          <p:cNvPr id="25" name="Text Placeholder 6"/>
          <p:cNvSpPr>
            <a:spLocks noGrp="1"/>
          </p:cNvSpPr>
          <p:nvPr>
            <p:ph type="body" sz="quarter" idx="11"/>
          </p:nvPr>
        </p:nvSpPr>
        <p:spPr>
          <a:xfrm>
            <a:off x="269239" y="1960775"/>
            <a:ext cx="4307323" cy="4147794"/>
          </a:xfrm>
        </p:spPr>
        <p:txBody>
          <a:bodyPr wrap="square">
            <a:noAutofit/>
          </a:bodyPr>
          <a:lstStyle>
            <a:lvl1pPr marL="0" indent="0">
              <a:lnSpc>
                <a:spcPct val="100000"/>
              </a:lnSpc>
              <a:spcBef>
                <a:spcPts val="600"/>
              </a:spcBef>
              <a:buNone/>
              <a:defRPr sz="1400">
                <a:solidFill>
                  <a:schemeClr val="tx1"/>
                </a:solidFill>
                <a:latin typeface="+mn-lt"/>
              </a:defRPr>
            </a:lvl1pPr>
          </a:lstStyle>
          <a:p>
            <a:pPr lvl="0"/>
            <a:r>
              <a:rPr lang="en-US" dirty="0"/>
              <a:t>Edit Master text styles</a:t>
            </a:r>
          </a:p>
        </p:txBody>
      </p:sp>
    </p:spTree>
    <p:extLst>
      <p:ext uri="{BB962C8B-B14F-4D97-AF65-F5344CB8AC3E}">
        <p14:creationId xmlns:p14="http://schemas.microsoft.com/office/powerpoint/2010/main" val="719429160"/>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79F9939-B49F-45B9-A19C-616A42570ECC}" type="datetimeFigureOut">
              <a:rPr lang="en-US" smtClean="0"/>
              <a:t>5/15/2018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3ACF4DF-803C-46CF-93DF-D41677766C99}" type="slidenum">
              <a:rPr lang="en-US" smtClean="0"/>
              <a:t>‹#›</a:t>
            </a:fld>
            <a:endParaRPr lang="en-US"/>
          </a:p>
        </p:txBody>
      </p:sp>
    </p:spTree>
    <p:extLst>
      <p:ext uri="{BB962C8B-B14F-4D97-AF65-F5344CB8AC3E}">
        <p14:creationId xmlns:p14="http://schemas.microsoft.com/office/powerpoint/2010/main" val="33439728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RED_Title and Content">
    <p:spTree>
      <p:nvGrpSpPr>
        <p:cNvPr id="1" name=""/>
        <p:cNvGrpSpPr/>
        <p:nvPr/>
      </p:nvGrpSpPr>
      <p:grpSpPr>
        <a:xfrm>
          <a:off x="0" y="0"/>
          <a:ext cx="0" cy="0"/>
          <a:chOff x="0" y="0"/>
          <a:chExt cx="0" cy="0"/>
        </a:xfrm>
      </p:grpSpPr>
      <p:grpSp>
        <p:nvGrpSpPr>
          <p:cNvPr id="11" name="Group 2"/>
          <p:cNvGrpSpPr/>
          <p:nvPr userDrawn="1"/>
        </p:nvGrpSpPr>
        <p:grpSpPr>
          <a:xfrm>
            <a:off x="0" y="6504026"/>
            <a:ext cx="12192000" cy="353974"/>
            <a:chOff x="2577137" y="4571880"/>
            <a:chExt cx="9101124" cy="1390458"/>
          </a:xfrm>
        </p:grpSpPr>
        <p:sp>
          <p:nvSpPr>
            <p:cNvPr id="13" name="TextBox 4"/>
            <p:cNvSpPr txBox="1"/>
            <p:nvPr/>
          </p:nvSpPr>
          <p:spPr>
            <a:xfrm>
              <a:off x="2577137" y="4571880"/>
              <a:ext cx="3416327" cy="1390458"/>
            </a:xfrm>
            <a:prstGeom prst="rect">
              <a:avLst/>
            </a:prstGeom>
            <a:solidFill>
              <a:schemeClr val="accent6"/>
            </a:solidFill>
          </p:spPr>
          <p:txBody>
            <a:bodyPr wrap="square" lIns="457200" tIns="137160" rIns="365760" rtlCol="0">
              <a:noAutofit/>
            </a:bodyPr>
            <a:lstStyle/>
            <a:p>
              <a:pPr>
                <a:lnSpc>
                  <a:spcPts val="3000"/>
                </a:lnSpc>
              </a:pPr>
              <a:r>
                <a:rPr lang="en-US" sz="2800" dirty="0">
                  <a:solidFill>
                    <a:srgbClr val="FFFFFF"/>
                  </a:solidFill>
                  <a:latin typeface="Segoe UI Light"/>
                </a:rPr>
                <a:t> </a:t>
              </a:r>
            </a:p>
          </p:txBody>
        </p:sp>
        <p:sp>
          <p:nvSpPr>
            <p:cNvPr id="16" name="TextBox 5"/>
            <p:cNvSpPr txBox="1"/>
            <p:nvPr/>
          </p:nvSpPr>
          <p:spPr>
            <a:xfrm>
              <a:off x="5993465" y="4572324"/>
              <a:ext cx="2896720" cy="1390014"/>
            </a:xfrm>
            <a:prstGeom prst="rect">
              <a:avLst/>
            </a:prstGeom>
            <a:solidFill>
              <a:schemeClr val="accent6">
                <a:lumMod val="75000"/>
              </a:schemeClr>
            </a:solidFill>
          </p:spPr>
          <p:txBody>
            <a:bodyPr wrap="square" lIns="457200" tIns="137160" rIns="365760" rtlCol="0">
              <a:noAutofit/>
            </a:bodyPr>
            <a:lstStyle/>
            <a:p>
              <a:pPr defTabSz="913949">
                <a:lnSpc>
                  <a:spcPts val="2941"/>
                </a:lnSpc>
                <a:defRPr/>
              </a:pPr>
              <a:endParaRPr lang="en-US" sz="2800" kern="0" dirty="0">
                <a:solidFill>
                  <a:srgbClr val="FFFFFF"/>
                </a:solidFill>
                <a:latin typeface="Segoe UI Light"/>
              </a:endParaRPr>
            </a:p>
          </p:txBody>
        </p:sp>
        <p:sp>
          <p:nvSpPr>
            <p:cNvPr id="17" name="TextBox 6"/>
            <p:cNvSpPr txBox="1"/>
            <p:nvPr/>
          </p:nvSpPr>
          <p:spPr>
            <a:xfrm>
              <a:off x="8890185" y="4572324"/>
              <a:ext cx="2788076" cy="1390014"/>
            </a:xfrm>
            <a:prstGeom prst="rect">
              <a:avLst/>
            </a:prstGeom>
            <a:solidFill>
              <a:schemeClr val="accent6"/>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
        <p:nvSpPr>
          <p:cNvPr id="2" name="Title 1"/>
          <p:cNvSpPr>
            <a:spLocks noGrp="1"/>
          </p:cNvSpPr>
          <p:nvPr>
            <p:ph type="title"/>
          </p:nvPr>
        </p:nvSpPr>
        <p:spPr/>
        <p:txBody>
          <a:bodyPr/>
          <a:lstStyle/>
          <a:p>
            <a:r>
              <a:rPr lang="en-US" dirty="0"/>
              <a:t>Click to edit Master title style</a:t>
            </a:r>
          </a:p>
        </p:txBody>
      </p:sp>
      <p:sp>
        <p:nvSpPr>
          <p:cNvPr id="5" name="TextBox 4"/>
          <p:cNvSpPr txBox="1"/>
          <p:nvPr/>
        </p:nvSpPr>
        <p:spPr>
          <a:xfrm>
            <a:off x="-75304" y="6497620"/>
            <a:ext cx="3351904" cy="447815"/>
          </a:xfrm>
          <a:prstGeom prst="rect">
            <a:avLst/>
          </a:prstGeom>
          <a:noFill/>
        </p:spPr>
        <p:txBody>
          <a:bodyPr wrap="square" lIns="182880" tIns="146304" rIns="182880" bIns="146304" rtlCol="0">
            <a:spAutoFit/>
          </a:bodyPr>
          <a:lstStyle/>
          <a:p>
            <a:pPr>
              <a:lnSpc>
                <a:spcPct val="90000"/>
              </a:lnSpc>
              <a:defRPr/>
            </a:pPr>
            <a:r>
              <a:rPr lang="en-US" sz="1100" dirty="0">
                <a:solidFill>
                  <a:srgbClr val="FFFFFF"/>
                </a:solidFill>
              </a:rPr>
              <a:t>Microsoft Confidential – Subject to NDA</a:t>
            </a:r>
          </a:p>
        </p:txBody>
      </p:sp>
      <p:sp>
        <p:nvSpPr>
          <p:cNvPr id="12" name="Text Placeholder 6"/>
          <p:cNvSpPr>
            <a:spLocks noGrp="1"/>
          </p:cNvSpPr>
          <p:nvPr userDrawn="1">
            <p:ph type="body" sz="quarter" idx="10"/>
          </p:nvPr>
        </p:nvSpPr>
        <p:spPr>
          <a:xfrm>
            <a:off x="269239" y="1379133"/>
            <a:ext cx="4304515" cy="461643"/>
          </a:xfrm>
        </p:spPr>
        <p:txBody>
          <a:bodyPr wrap="square">
            <a:noAutofit/>
          </a:bodyPr>
          <a:lstStyle>
            <a:lvl1pPr marL="0" indent="0">
              <a:buNone/>
              <a:defRPr sz="2400">
                <a:solidFill>
                  <a:schemeClr val="accent6"/>
                </a:solidFill>
                <a:latin typeface="+mn-lt"/>
              </a:defRPr>
            </a:lvl1pPr>
          </a:lstStyle>
          <a:p>
            <a:pPr lvl="0"/>
            <a:r>
              <a:rPr lang="en-US" dirty="0"/>
              <a:t>Edit Master text styles</a:t>
            </a:r>
          </a:p>
        </p:txBody>
      </p:sp>
      <p:sp>
        <p:nvSpPr>
          <p:cNvPr id="15" name="Text Placeholder 6"/>
          <p:cNvSpPr>
            <a:spLocks noGrp="1"/>
          </p:cNvSpPr>
          <p:nvPr userDrawn="1">
            <p:ph type="body" sz="quarter" idx="12"/>
          </p:nvPr>
        </p:nvSpPr>
        <p:spPr>
          <a:xfrm>
            <a:off x="6513922" y="1138885"/>
            <a:ext cx="5411158" cy="312844"/>
          </a:xfrm>
        </p:spPr>
        <p:txBody>
          <a:bodyPr wrap="none">
            <a:noAutofit/>
          </a:bodyPr>
          <a:lstStyle>
            <a:lvl1pPr marL="0" indent="0" algn="r">
              <a:buNone/>
              <a:defRPr sz="1100">
                <a:solidFill>
                  <a:schemeClr val="accent2"/>
                </a:solidFill>
                <a:latin typeface="+mn-lt"/>
              </a:defRPr>
            </a:lvl1pPr>
          </a:lstStyle>
          <a:p>
            <a:pPr lvl="0"/>
            <a:r>
              <a:rPr lang="en-US" dirty="0"/>
              <a:t>Edit Master text styles</a:t>
            </a:r>
          </a:p>
        </p:txBody>
      </p:sp>
      <p:sp>
        <p:nvSpPr>
          <p:cNvPr id="18" name="Text Placeholder 6"/>
          <p:cNvSpPr>
            <a:spLocks noGrp="1"/>
          </p:cNvSpPr>
          <p:nvPr>
            <p:ph type="body" sz="quarter" idx="11"/>
          </p:nvPr>
        </p:nvSpPr>
        <p:spPr>
          <a:xfrm>
            <a:off x="269239" y="1960775"/>
            <a:ext cx="4304515" cy="4147794"/>
          </a:xfrm>
        </p:spPr>
        <p:txBody>
          <a:bodyPr wrap="square">
            <a:noAutofit/>
          </a:bodyPr>
          <a:lstStyle>
            <a:lvl1pPr marL="0" indent="0">
              <a:lnSpc>
                <a:spcPct val="100000"/>
              </a:lnSpc>
              <a:spcBef>
                <a:spcPts val="600"/>
              </a:spcBef>
              <a:buNone/>
              <a:defRPr sz="1400">
                <a:solidFill>
                  <a:schemeClr val="tx1"/>
                </a:solidFill>
                <a:latin typeface="+mn-lt"/>
              </a:defRPr>
            </a:lvl1pPr>
          </a:lstStyle>
          <a:p>
            <a:pPr lvl="0"/>
            <a:r>
              <a:rPr lang="en-US" dirty="0"/>
              <a:t>Edit Master text styles</a:t>
            </a:r>
          </a:p>
        </p:txBody>
      </p:sp>
    </p:spTree>
    <p:extLst>
      <p:ext uri="{BB962C8B-B14F-4D97-AF65-F5344CB8AC3E}">
        <p14:creationId xmlns:p14="http://schemas.microsoft.com/office/powerpoint/2010/main" val="2805039328"/>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PURPLE_Title and Content">
    <p:spTree>
      <p:nvGrpSpPr>
        <p:cNvPr id="1" name=""/>
        <p:cNvGrpSpPr/>
        <p:nvPr/>
      </p:nvGrpSpPr>
      <p:grpSpPr>
        <a:xfrm>
          <a:off x="0" y="0"/>
          <a:ext cx="0" cy="0"/>
          <a:chOff x="0" y="0"/>
          <a:chExt cx="0" cy="0"/>
        </a:xfrm>
      </p:grpSpPr>
      <p:grpSp>
        <p:nvGrpSpPr>
          <p:cNvPr id="18" name="Group 2"/>
          <p:cNvGrpSpPr/>
          <p:nvPr userDrawn="1"/>
        </p:nvGrpSpPr>
        <p:grpSpPr>
          <a:xfrm>
            <a:off x="0" y="6504026"/>
            <a:ext cx="12192000" cy="353974"/>
            <a:chOff x="2577137" y="4571880"/>
            <a:chExt cx="9101124" cy="1390458"/>
          </a:xfrm>
        </p:grpSpPr>
        <p:sp>
          <p:nvSpPr>
            <p:cNvPr id="19" name="TextBox 4"/>
            <p:cNvSpPr txBox="1"/>
            <p:nvPr/>
          </p:nvSpPr>
          <p:spPr>
            <a:xfrm>
              <a:off x="2577137" y="4571880"/>
              <a:ext cx="3416327" cy="1390458"/>
            </a:xfrm>
            <a:prstGeom prst="rect">
              <a:avLst/>
            </a:prstGeom>
            <a:solidFill>
              <a:srgbClr val="68217A"/>
            </a:solidFill>
          </p:spPr>
          <p:txBody>
            <a:bodyPr wrap="square" lIns="457200" tIns="137160" rIns="365760" rtlCol="0">
              <a:noAutofit/>
            </a:bodyPr>
            <a:lstStyle/>
            <a:p>
              <a:pPr>
                <a:lnSpc>
                  <a:spcPts val="3000"/>
                </a:lnSpc>
                <a:defRPr/>
              </a:pPr>
              <a:r>
                <a:rPr lang="en-US" sz="2800" kern="0" dirty="0">
                  <a:solidFill>
                    <a:srgbClr val="FFFFFF"/>
                  </a:solidFill>
                </a:rPr>
                <a:t> </a:t>
              </a:r>
            </a:p>
          </p:txBody>
        </p:sp>
        <p:sp>
          <p:nvSpPr>
            <p:cNvPr id="20" name="TextBox 5"/>
            <p:cNvSpPr txBox="1"/>
            <p:nvPr/>
          </p:nvSpPr>
          <p:spPr>
            <a:xfrm>
              <a:off x="5993465" y="4572324"/>
              <a:ext cx="2896720" cy="1390014"/>
            </a:xfrm>
            <a:prstGeom prst="rect">
              <a:avLst/>
            </a:prstGeom>
            <a:solidFill>
              <a:srgbClr val="68217A">
                <a:lumMod val="75000"/>
              </a:srgbClr>
            </a:solidFill>
          </p:spPr>
          <p:txBody>
            <a:bodyPr wrap="square" lIns="457200" tIns="137160" rIns="365760" rtlCol="0">
              <a:noAutofit/>
            </a:bodyPr>
            <a:lstStyle/>
            <a:p>
              <a:pPr defTabSz="913949">
                <a:lnSpc>
                  <a:spcPts val="2941"/>
                </a:lnSpc>
                <a:defRPr/>
              </a:pPr>
              <a:endParaRPr lang="en-US" sz="2800" kern="0" dirty="0">
                <a:solidFill>
                  <a:srgbClr val="FFFFFF"/>
                </a:solidFill>
              </a:endParaRPr>
            </a:p>
          </p:txBody>
        </p:sp>
        <p:sp>
          <p:nvSpPr>
            <p:cNvPr id="21" name="TextBox 6"/>
            <p:cNvSpPr txBox="1"/>
            <p:nvPr/>
          </p:nvSpPr>
          <p:spPr>
            <a:xfrm>
              <a:off x="8890185" y="4572324"/>
              <a:ext cx="2788076" cy="1390014"/>
            </a:xfrm>
            <a:prstGeom prst="rect">
              <a:avLst/>
            </a:prstGeom>
            <a:solidFill>
              <a:srgbClr val="68217A">
                <a:lumMod val="50000"/>
              </a:srgbClr>
            </a:solidFill>
          </p:spPr>
          <p:txBody>
            <a:bodyPr wrap="square" lIns="457200" tIns="137160" rIns="640080" rtlCol="0">
              <a:noAutofit/>
            </a:bodyPr>
            <a:lstStyle/>
            <a:p>
              <a:pPr defTabSz="913949">
                <a:lnSpc>
                  <a:spcPts val="2941"/>
                </a:lnSpc>
                <a:defRPr/>
              </a:pPr>
              <a:endParaRPr lang="en-US" sz="2800" kern="0" dirty="0">
                <a:solidFill>
                  <a:srgbClr val="FFFFFF"/>
                </a:solidFill>
              </a:endParaRPr>
            </a:p>
          </p:txBody>
        </p:sp>
      </p:grpSp>
      <p:sp>
        <p:nvSpPr>
          <p:cNvPr id="2" name="Title 1"/>
          <p:cNvSpPr>
            <a:spLocks noGrp="1"/>
          </p:cNvSpPr>
          <p:nvPr>
            <p:ph type="title"/>
          </p:nvPr>
        </p:nvSpPr>
        <p:spPr/>
        <p:txBody>
          <a:bodyPr/>
          <a:lstStyle/>
          <a:p>
            <a:r>
              <a:rPr lang="en-US" dirty="0"/>
              <a:t>Click to edit Master title style</a:t>
            </a:r>
          </a:p>
        </p:txBody>
      </p:sp>
      <p:sp>
        <p:nvSpPr>
          <p:cNvPr id="5" name="TextBox 4"/>
          <p:cNvSpPr txBox="1"/>
          <p:nvPr/>
        </p:nvSpPr>
        <p:spPr>
          <a:xfrm>
            <a:off x="-75304" y="6497620"/>
            <a:ext cx="3224904" cy="447815"/>
          </a:xfrm>
          <a:prstGeom prst="rect">
            <a:avLst/>
          </a:prstGeom>
          <a:noFill/>
        </p:spPr>
        <p:txBody>
          <a:bodyPr wrap="square" lIns="182880" tIns="146304" rIns="182880" bIns="146304" rtlCol="0">
            <a:spAutoFit/>
          </a:bodyPr>
          <a:lstStyle/>
          <a:p>
            <a:pPr>
              <a:lnSpc>
                <a:spcPct val="90000"/>
              </a:lnSpc>
              <a:defRPr/>
            </a:pPr>
            <a:r>
              <a:rPr lang="en-US" sz="1100" dirty="0">
                <a:solidFill>
                  <a:srgbClr val="FFFFFF"/>
                </a:solidFill>
              </a:rPr>
              <a:t>Microsoft Confidential – Subject to NDA</a:t>
            </a:r>
          </a:p>
        </p:txBody>
      </p:sp>
      <p:sp>
        <p:nvSpPr>
          <p:cNvPr id="12" name="Text Placeholder 6"/>
          <p:cNvSpPr>
            <a:spLocks noGrp="1"/>
          </p:cNvSpPr>
          <p:nvPr userDrawn="1">
            <p:ph type="body" sz="quarter" idx="10"/>
          </p:nvPr>
        </p:nvSpPr>
        <p:spPr>
          <a:xfrm>
            <a:off x="269239" y="1379133"/>
            <a:ext cx="4307323" cy="461643"/>
          </a:xfrm>
        </p:spPr>
        <p:txBody>
          <a:bodyPr wrap="square">
            <a:noAutofit/>
          </a:bodyPr>
          <a:lstStyle>
            <a:lvl1pPr marL="0" indent="0">
              <a:buNone/>
              <a:defRPr sz="2400">
                <a:solidFill>
                  <a:schemeClr val="accent5"/>
                </a:solidFill>
                <a:latin typeface="+mn-lt"/>
              </a:defRPr>
            </a:lvl1pPr>
          </a:lstStyle>
          <a:p>
            <a:pPr lvl="0"/>
            <a:r>
              <a:rPr lang="en-US" dirty="0"/>
              <a:t>Edit Master text styles</a:t>
            </a:r>
          </a:p>
        </p:txBody>
      </p:sp>
      <p:sp>
        <p:nvSpPr>
          <p:cNvPr id="15" name="Text Placeholder 6"/>
          <p:cNvSpPr>
            <a:spLocks noGrp="1"/>
          </p:cNvSpPr>
          <p:nvPr userDrawn="1">
            <p:ph type="body" sz="quarter" idx="12"/>
          </p:nvPr>
        </p:nvSpPr>
        <p:spPr>
          <a:xfrm>
            <a:off x="6513922" y="1138885"/>
            <a:ext cx="5411158" cy="312844"/>
          </a:xfrm>
        </p:spPr>
        <p:txBody>
          <a:bodyPr wrap="none">
            <a:noAutofit/>
          </a:bodyPr>
          <a:lstStyle>
            <a:lvl1pPr marL="0" indent="0" algn="r">
              <a:buNone/>
              <a:defRPr sz="1100">
                <a:solidFill>
                  <a:schemeClr val="accent2"/>
                </a:solidFill>
                <a:latin typeface="+mn-lt"/>
              </a:defRPr>
            </a:lvl1pPr>
          </a:lstStyle>
          <a:p>
            <a:pPr lvl="0"/>
            <a:r>
              <a:rPr lang="en-US" dirty="0"/>
              <a:t>Edit Master text styles</a:t>
            </a:r>
          </a:p>
        </p:txBody>
      </p:sp>
      <p:sp>
        <p:nvSpPr>
          <p:cNvPr id="22" name="Text Placeholder 6"/>
          <p:cNvSpPr>
            <a:spLocks noGrp="1"/>
          </p:cNvSpPr>
          <p:nvPr>
            <p:ph type="body" sz="quarter" idx="11"/>
          </p:nvPr>
        </p:nvSpPr>
        <p:spPr>
          <a:xfrm>
            <a:off x="269239" y="1960775"/>
            <a:ext cx="4307323" cy="4147794"/>
          </a:xfrm>
        </p:spPr>
        <p:txBody>
          <a:bodyPr wrap="square">
            <a:noAutofit/>
          </a:bodyPr>
          <a:lstStyle>
            <a:lvl1pPr marL="0" indent="0">
              <a:lnSpc>
                <a:spcPct val="100000"/>
              </a:lnSpc>
              <a:spcBef>
                <a:spcPts val="600"/>
              </a:spcBef>
              <a:buNone/>
              <a:defRPr sz="1400">
                <a:solidFill>
                  <a:schemeClr val="tx1"/>
                </a:solidFill>
                <a:latin typeface="+mn-lt"/>
              </a:defRPr>
            </a:lvl1pPr>
          </a:lstStyle>
          <a:p>
            <a:pPr lvl="0"/>
            <a:r>
              <a:rPr lang="en-US" dirty="0"/>
              <a:t>Edit Master text styles</a:t>
            </a:r>
          </a:p>
        </p:txBody>
      </p:sp>
    </p:spTree>
    <p:extLst>
      <p:ext uri="{BB962C8B-B14F-4D97-AF65-F5344CB8AC3E}">
        <p14:creationId xmlns:p14="http://schemas.microsoft.com/office/powerpoint/2010/main" val="1926510329"/>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148244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Content Placeholder 2"/>
          <p:cNvSpPr>
            <a:spLocks noGrp="1"/>
          </p:cNvSpPr>
          <p:nvPr>
            <p:ph idx="1"/>
          </p:nvPr>
        </p:nvSpPr>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solidFill>
                  <a:srgbClr val="505050"/>
                </a:solidFill>
              </a:rPr>
              <a:pPr/>
              <a:t>‹#›</a:t>
            </a:fld>
            <a:endParaRPr lang="en-US">
              <a:solidFill>
                <a:srgbClr val="505050"/>
              </a:solidFill>
            </a:endParaRPr>
          </a:p>
        </p:txBody>
      </p:sp>
    </p:spTree>
    <p:extLst>
      <p:ext uri="{BB962C8B-B14F-4D97-AF65-F5344CB8AC3E}">
        <p14:creationId xmlns:p14="http://schemas.microsoft.com/office/powerpoint/2010/main" val="3644551555"/>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12_Custom Layout">
    <p:spTree>
      <p:nvGrpSpPr>
        <p:cNvPr id="1" name=""/>
        <p:cNvGrpSpPr/>
        <p:nvPr/>
      </p:nvGrpSpPr>
      <p:grpSpPr>
        <a:xfrm>
          <a:off x="0" y="0"/>
          <a:ext cx="0" cy="0"/>
          <a:chOff x="0" y="0"/>
          <a:chExt cx="0" cy="0"/>
        </a:xfrm>
      </p:grpSpPr>
      <p:sp>
        <p:nvSpPr>
          <p:cNvPr id="4" name="Rectangle 3"/>
          <p:cNvSpPr/>
          <p:nvPr userDrawn="1"/>
        </p:nvSpPr>
        <p:spPr bwMode="auto">
          <a:xfrm>
            <a:off x="1" y="0"/>
            <a:ext cx="12192000" cy="6858000"/>
          </a:xfrm>
          <a:prstGeom prst="rect">
            <a:avLst/>
          </a:prstGeom>
          <a:solidFill>
            <a:schemeClr val="bg1"/>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76166" tIns="38088" rIns="76166" bIns="38088" numCol="1" rtlCol="0" anchor="ctr" anchorCtr="0" compatLnSpc="1">
            <a:prstTxWarp prst="textNoShape">
              <a:avLst/>
            </a:prstTxWarp>
          </a:bodyPr>
          <a:lstStyle/>
          <a:p>
            <a:pPr algn="ctr" defTabSz="761456"/>
            <a:endParaRPr lang="en-US" sz="175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5812944"/>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flipH="1">
            <a:off x="3" y="3"/>
            <a:ext cx="12191375" cy="6858625"/>
          </a:xfrm>
          <a:prstGeom prst="rect">
            <a:avLst/>
          </a:prstGeom>
        </p:spPr>
      </p:pic>
    </p:spTree>
    <p:extLst>
      <p:ext uri="{BB962C8B-B14F-4D97-AF65-F5344CB8AC3E}">
        <p14:creationId xmlns:p14="http://schemas.microsoft.com/office/powerpoint/2010/main" val="1734353961"/>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Black background for sections headings">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0606" y="2967590"/>
            <a:ext cx="10757098" cy="801197"/>
          </a:xfrm>
        </p:spPr>
        <p:txBody>
          <a:bodyPr vert="horz" wrap="square" lIns="0" tIns="0" rIns="0" bIns="0" rtlCol="0" anchor="t">
            <a:spAutoFit/>
          </a:bodyPr>
          <a:lstStyle>
            <a:lvl1pPr>
              <a:defRPr lang="en-US" sz="5784" spc="-294" dirty="0">
                <a:gradFill flip="none" rotWithShape="1">
                  <a:gsLst>
                    <a:gs pos="7500">
                      <a:srgbClr val="FFFFFF"/>
                    </a:gs>
                    <a:gs pos="15417">
                      <a:srgbClr val="FFFFFF"/>
                    </a:gs>
                  </a:gsLst>
                  <a:lin ang="5400000" scaled="0"/>
                  <a:tileRect/>
                </a:gradFill>
                <a:latin typeface="Segoe UI Light" pitchFamily="34" charset="0"/>
                <a:cs typeface="Arial" charset="0"/>
              </a:defRPr>
            </a:lvl1pPr>
          </a:lstStyle>
          <a:p>
            <a:pPr lvl="0" defTabSz="896202"/>
            <a:r>
              <a:rPr lang="en-US" dirty="0"/>
              <a:t>Click to edit Master title style</a:t>
            </a:r>
          </a:p>
        </p:txBody>
      </p:sp>
    </p:spTree>
    <p:extLst>
      <p:ext uri="{BB962C8B-B14F-4D97-AF65-F5344CB8AC3E}">
        <p14:creationId xmlns:p14="http://schemas.microsoft.com/office/powerpoint/2010/main" val="35117064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01998491"/>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39304540"/>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26425684"/>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79F9939-B49F-45B9-A19C-616A42570ECC}" type="datetimeFigureOut">
              <a:rPr lang="en-US" smtClean="0"/>
              <a:t>5/15/2018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3ACF4DF-803C-46CF-93DF-D41677766C99}" type="slidenum">
              <a:rPr lang="en-US" smtClean="0"/>
              <a:t>‹#›</a:t>
            </a:fld>
            <a:endParaRPr lang="en-US"/>
          </a:p>
        </p:txBody>
      </p:sp>
    </p:spTree>
    <p:extLst>
      <p:ext uri="{BB962C8B-B14F-4D97-AF65-F5344CB8AC3E}">
        <p14:creationId xmlns:p14="http://schemas.microsoft.com/office/powerpoint/2010/main" val="819070981"/>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flipH="1">
            <a:off x="3" y="3"/>
            <a:ext cx="12191375" cy="6858625"/>
          </a:xfrm>
          <a:prstGeom prst="rect">
            <a:avLst/>
          </a:prstGeom>
        </p:spPr>
      </p:pic>
    </p:spTree>
    <p:extLst>
      <p:ext uri="{BB962C8B-B14F-4D97-AF65-F5344CB8AC3E}">
        <p14:creationId xmlns:p14="http://schemas.microsoft.com/office/powerpoint/2010/main" val="2321512740"/>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Content Placeholder 2"/>
          <p:cNvSpPr>
            <a:spLocks noGrp="1"/>
          </p:cNvSpPr>
          <p:nvPr>
            <p:ph idx="1"/>
          </p:nvPr>
        </p:nvSpPr>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solidFill>
                  <a:srgbClr val="505050"/>
                </a:solidFill>
              </a:rPr>
              <a:pPr/>
              <a:t>‹#›</a:t>
            </a:fld>
            <a:endParaRPr lang="en-US">
              <a:solidFill>
                <a:srgbClr val="505050"/>
              </a:solidFill>
            </a:endParaRPr>
          </a:p>
        </p:txBody>
      </p:sp>
    </p:spTree>
    <p:extLst>
      <p:ext uri="{BB962C8B-B14F-4D97-AF65-F5344CB8AC3E}">
        <p14:creationId xmlns:p14="http://schemas.microsoft.com/office/powerpoint/2010/main" val="167100660"/>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12_Custom Layout">
    <p:spTree>
      <p:nvGrpSpPr>
        <p:cNvPr id="1" name=""/>
        <p:cNvGrpSpPr/>
        <p:nvPr/>
      </p:nvGrpSpPr>
      <p:grpSpPr>
        <a:xfrm>
          <a:off x="0" y="0"/>
          <a:ext cx="0" cy="0"/>
          <a:chOff x="0" y="0"/>
          <a:chExt cx="0" cy="0"/>
        </a:xfrm>
      </p:grpSpPr>
      <p:sp>
        <p:nvSpPr>
          <p:cNvPr id="4" name="Rectangle 3"/>
          <p:cNvSpPr/>
          <p:nvPr userDrawn="1"/>
        </p:nvSpPr>
        <p:spPr bwMode="auto">
          <a:xfrm>
            <a:off x="1" y="0"/>
            <a:ext cx="12192000" cy="6858000"/>
          </a:xfrm>
          <a:prstGeom prst="rect">
            <a:avLst/>
          </a:prstGeom>
          <a:solidFill>
            <a:schemeClr val="bg1"/>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76166" tIns="38088" rIns="76166" bIns="38088" numCol="1" rtlCol="0" anchor="ctr" anchorCtr="0" compatLnSpc="1">
            <a:prstTxWarp prst="textNoShape">
              <a:avLst/>
            </a:prstTxWarp>
          </a:bodyPr>
          <a:lstStyle/>
          <a:p>
            <a:pPr algn="ctr" defTabSz="761456"/>
            <a:endParaRPr lang="en-US" sz="175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95747510"/>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RED_Title and Content">
    <p:spTree>
      <p:nvGrpSpPr>
        <p:cNvPr id="1" name=""/>
        <p:cNvGrpSpPr/>
        <p:nvPr/>
      </p:nvGrpSpPr>
      <p:grpSpPr>
        <a:xfrm>
          <a:off x="0" y="0"/>
          <a:ext cx="0" cy="0"/>
          <a:chOff x="0" y="0"/>
          <a:chExt cx="0" cy="0"/>
        </a:xfrm>
      </p:grpSpPr>
      <p:grpSp>
        <p:nvGrpSpPr>
          <p:cNvPr id="11" name="Group 2"/>
          <p:cNvGrpSpPr/>
          <p:nvPr userDrawn="1"/>
        </p:nvGrpSpPr>
        <p:grpSpPr>
          <a:xfrm>
            <a:off x="0" y="6504026"/>
            <a:ext cx="12192000" cy="353974"/>
            <a:chOff x="2577137" y="4571880"/>
            <a:chExt cx="9101124" cy="1390458"/>
          </a:xfrm>
        </p:grpSpPr>
        <p:sp>
          <p:nvSpPr>
            <p:cNvPr id="13" name="TextBox 4"/>
            <p:cNvSpPr txBox="1"/>
            <p:nvPr/>
          </p:nvSpPr>
          <p:spPr>
            <a:xfrm>
              <a:off x="2577137" y="4571880"/>
              <a:ext cx="3416327" cy="1390458"/>
            </a:xfrm>
            <a:prstGeom prst="rect">
              <a:avLst/>
            </a:prstGeom>
            <a:solidFill>
              <a:schemeClr val="accent6"/>
            </a:solidFill>
          </p:spPr>
          <p:txBody>
            <a:bodyPr wrap="square" lIns="457200" tIns="137160" rIns="365760" rtlCol="0">
              <a:noAutofit/>
            </a:bodyPr>
            <a:lstStyle/>
            <a:p>
              <a:pPr>
                <a:lnSpc>
                  <a:spcPts val="3000"/>
                </a:lnSpc>
              </a:pPr>
              <a:r>
                <a:rPr lang="en-US" sz="2800" dirty="0">
                  <a:solidFill>
                    <a:srgbClr val="FFFFFF"/>
                  </a:solidFill>
                  <a:latin typeface="Segoe UI Light"/>
                </a:rPr>
                <a:t> </a:t>
              </a:r>
            </a:p>
          </p:txBody>
        </p:sp>
        <p:sp>
          <p:nvSpPr>
            <p:cNvPr id="16" name="TextBox 5"/>
            <p:cNvSpPr txBox="1"/>
            <p:nvPr/>
          </p:nvSpPr>
          <p:spPr>
            <a:xfrm>
              <a:off x="5993465" y="4572324"/>
              <a:ext cx="2896720" cy="1390014"/>
            </a:xfrm>
            <a:prstGeom prst="rect">
              <a:avLst/>
            </a:prstGeom>
            <a:solidFill>
              <a:schemeClr val="accent6">
                <a:lumMod val="75000"/>
              </a:schemeClr>
            </a:solidFill>
          </p:spPr>
          <p:txBody>
            <a:bodyPr wrap="square" lIns="457200" tIns="137160" rIns="365760" rtlCol="0">
              <a:noAutofit/>
            </a:bodyPr>
            <a:lstStyle/>
            <a:p>
              <a:pPr defTabSz="913949">
                <a:lnSpc>
                  <a:spcPts val="2941"/>
                </a:lnSpc>
                <a:defRPr/>
              </a:pPr>
              <a:endParaRPr lang="en-US" sz="2800" kern="0" dirty="0">
                <a:solidFill>
                  <a:srgbClr val="FFFFFF"/>
                </a:solidFill>
                <a:latin typeface="Segoe UI Light"/>
              </a:endParaRPr>
            </a:p>
          </p:txBody>
        </p:sp>
        <p:sp>
          <p:nvSpPr>
            <p:cNvPr id="17" name="TextBox 6"/>
            <p:cNvSpPr txBox="1"/>
            <p:nvPr/>
          </p:nvSpPr>
          <p:spPr>
            <a:xfrm>
              <a:off x="8890185" y="4572324"/>
              <a:ext cx="2788076" cy="1390014"/>
            </a:xfrm>
            <a:prstGeom prst="rect">
              <a:avLst/>
            </a:prstGeom>
            <a:solidFill>
              <a:schemeClr val="accent6"/>
            </a:solidFill>
          </p:spPr>
          <p:txBody>
            <a:bodyPr wrap="square" lIns="457200" tIns="137160" rIns="640080" rtlCol="0">
              <a:noAutofit/>
            </a:bodyPr>
            <a:lstStyle/>
            <a:p>
              <a:pPr defTabSz="913949">
                <a:lnSpc>
                  <a:spcPts val="2941"/>
                </a:lnSpc>
                <a:defRPr/>
              </a:pPr>
              <a:endParaRPr lang="en-US" sz="2800" kern="0" dirty="0">
                <a:solidFill>
                  <a:srgbClr val="FFFFFF"/>
                </a:solidFill>
                <a:latin typeface="Segoe UI Light"/>
              </a:endParaRPr>
            </a:p>
          </p:txBody>
        </p:sp>
      </p:grpSp>
      <p:sp>
        <p:nvSpPr>
          <p:cNvPr id="2" name="Title 1"/>
          <p:cNvSpPr>
            <a:spLocks noGrp="1"/>
          </p:cNvSpPr>
          <p:nvPr>
            <p:ph type="title"/>
          </p:nvPr>
        </p:nvSpPr>
        <p:spPr/>
        <p:txBody>
          <a:bodyPr/>
          <a:lstStyle/>
          <a:p>
            <a:r>
              <a:rPr lang="en-US" dirty="0"/>
              <a:t>Click to edit Master title style</a:t>
            </a:r>
          </a:p>
        </p:txBody>
      </p:sp>
      <p:sp>
        <p:nvSpPr>
          <p:cNvPr id="5" name="TextBox 4"/>
          <p:cNvSpPr txBox="1"/>
          <p:nvPr/>
        </p:nvSpPr>
        <p:spPr>
          <a:xfrm>
            <a:off x="-75304" y="6497620"/>
            <a:ext cx="3351904" cy="447815"/>
          </a:xfrm>
          <a:prstGeom prst="rect">
            <a:avLst/>
          </a:prstGeom>
          <a:noFill/>
        </p:spPr>
        <p:txBody>
          <a:bodyPr wrap="square" lIns="182880" tIns="146304" rIns="182880" bIns="146304" rtlCol="0">
            <a:spAutoFit/>
          </a:bodyPr>
          <a:lstStyle/>
          <a:p>
            <a:pPr>
              <a:lnSpc>
                <a:spcPct val="90000"/>
              </a:lnSpc>
              <a:defRPr/>
            </a:pPr>
            <a:r>
              <a:rPr lang="en-US" sz="1100" dirty="0">
                <a:solidFill>
                  <a:srgbClr val="FFFFFF"/>
                </a:solidFill>
              </a:rPr>
              <a:t>Microsoft Confidential – Subject to NDA</a:t>
            </a:r>
          </a:p>
        </p:txBody>
      </p:sp>
      <p:sp>
        <p:nvSpPr>
          <p:cNvPr id="12" name="Text Placeholder 6"/>
          <p:cNvSpPr>
            <a:spLocks noGrp="1"/>
          </p:cNvSpPr>
          <p:nvPr userDrawn="1">
            <p:ph type="body" sz="quarter" idx="10"/>
          </p:nvPr>
        </p:nvSpPr>
        <p:spPr>
          <a:xfrm>
            <a:off x="269239" y="1379133"/>
            <a:ext cx="4304515" cy="461643"/>
          </a:xfrm>
        </p:spPr>
        <p:txBody>
          <a:bodyPr wrap="square">
            <a:noAutofit/>
          </a:bodyPr>
          <a:lstStyle>
            <a:lvl1pPr marL="0" indent="0">
              <a:buNone/>
              <a:defRPr sz="2400">
                <a:solidFill>
                  <a:schemeClr val="accent6"/>
                </a:solidFill>
                <a:latin typeface="+mn-lt"/>
              </a:defRPr>
            </a:lvl1pPr>
          </a:lstStyle>
          <a:p>
            <a:pPr lvl="0"/>
            <a:r>
              <a:rPr lang="en-US" dirty="0"/>
              <a:t>Edit Master text styles</a:t>
            </a:r>
          </a:p>
        </p:txBody>
      </p:sp>
      <p:sp>
        <p:nvSpPr>
          <p:cNvPr id="15" name="Text Placeholder 6"/>
          <p:cNvSpPr>
            <a:spLocks noGrp="1"/>
          </p:cNvSpPr>
          <p:nvPr userDrawn="1">
            <p:ph type="body" sz="quarter" idx="12"/>
          </p:nvPr>
        </p:nvSpPr>
        <p:spPr>
          <a:xfrm>
            <a:off x="6513922" y="1138885"/>
            <a:ext cx="5411158" cy="312844"/>
          </a:xfrm>
        </p:spPr>
        <p:txBody>
          <a:bodyPr wrap="none">
            <a:noAutofit/>
          </a:bodyPr>
          <a:lstStyle>
            <a:lvl1pPr marL="0" indent="0" algn="r">
              <a:buNone/>
              <a:defRPr sz="1100">
                <a:solidFill>
                  <a:schemeClr val="accent2"/>
                </a:solidFill>
                <a:latin typeface="+mn-lt"/>
              </a:defRPr>
            </a:lvl1pPr>
          </a:lstStyle>
          <a:p>
            <a:pPr lvl="0"/>
            <a:r>
              <a:rPr lang="en-US" dirty="0"/>
              <a:t>Edit Master text styles</a:t>
            </a:r>
          </a:p>
        </p:txBody>
      </p:sp>
      <p:sp>
        <p:nvSpPr>
          <p:cNvPr id="18" name="Text Placeholder 6"/>
          <p:cNvSpPr>
            <a:spLocks noGrp="1"/>
          </p:cNvSpPr>
          <p:nvPr>
            <p:ph type="body" sz="quarter" idx="11"/>
          </p:nvPr>
        </p:nvSpPr>
        <p:spPr>
          <a:xfrm>
            <a:off x="269239" y="1960775"/>
            <a:ext cx="4304515" cy="4147794"/>
          </a:xfrm>
        </p:spPr>
        <p:txBody>
          <a:bodyPr wrap="square">
            <a:noAutofit/>
          </a:bodyPr>
          <a:lstStyle>
            <a:lvl1pPr marL="0" indent="0">
              <a:lnSpc>
                <a:spcPct val="100000"/>
              </a:lnSpc>
              <a:spcBef>
                <a:spcPts val="600"/>
              </a:spcBef>
              <a:buNone/>
              <a:defRPr sz="1400">
                <a:solidFill>
                  <a:schemeClr val="tx1"/>
                </a:solidFill>
                <a:latin typeface="+mn-lt"/>
              </a:defRPr>
            </a:lvl1pPr>
          </a:lstStyle>
          <a:p>
            <a:pPr lvl="0"/>
            <a:r>
              <a:rPr lang="en-US" dirty="0"/>
              <a:t>Edit Master text styles</a:t>
            </a:r>
          </a:p>
        </p:txBody>
      </p:sp>
    </p:spTree>
    <p:extLst>
      <p:ext uri="{BB962C8B-B14F-4D97-AF65-F5344CB8AC3E}">
        <p14:creationId xmlns:p14="http://schemas.microsoft.com/office/powerpoint/2010/main" val="617601850"/>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42552781"/>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pic>
        <p:nvPicPr>
          <p:cNvPr id="4"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invGray">
          <a:xfrm>
            <a:off x="449769" y="471625"/>
            <a:ext cx="1702585" cy="364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Placeholder 4"/>
          <p:cNvSpPr>
            <a:spLocks noGrp="1"/>
          </p:cNvSpPr>
          <p:nvPr>
            <p:ph type="body" sz="quarter" idx="12"/>
          </p:nvPr>
        </p:nvSpPr>
        <p:spPr>
          <a:xfrm>
            <a:off x="271104" y="3877271"/>
            <a:ext cx="6273418" cy="1794661"/>
          </a:xfrm>
          <a:noFill/>
        </p:spPr>
        <p:txBody>
          <a:bodyPr tIns="109728"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a:t>Click to edit Master text styles</a:t>
            </a:r>
          </a:p>
        </p:txBody>
      </p:sp>
      <p:sp>
        <p:nvSpPr>
          <p:cNvPr id="9" name="Title 1"/>
          <p:cNvSpPr>
            <a:spLocks noGrp="1"/>
          </p:cNvSpPr>
          <p:nvPr>
            <p:ph type="title"/>
          </p:nvPr>
        </p:nvSpPr>
        <p:spPr>
          <a:xfrm>
            <a:off x="269303" y="2075840"/>
            <a:ext cx="9860610" cy="1801436"/>
          </a:xfrm>
          <a:noFill/>
        </p:spPr>
        <p:txBody>
          <a:bodyPr anchorCtr="0"/>
          <a:lstStyle>
            <a:lvl1pPr>
              <a:defRPr sz="5882" spc="-98" baseline="0">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1754896136"/>
      </p:ext>
    </p:extLst>
  </p:cSld>
  <p:clrMapOvr>
    <a:masterClrMapping/>
  </p:clrMapOvr>
  <p:transition spd="slow"/>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1_Title Slide 1">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r="31619"/>
          <a:stretch/>
        </p:blipFill>
        <p:spPr>
          <a:xfrm>
            <a:off x="3231349" y="655172"/>
            <a:ext cx="8965201" cy="6202828"/>
          </a:xfrm>
          <a:prstGeom prst="rect">
            <a:avLst/>
          </a:prstGeom>
        </p:spPr>
      </p:pic>
      <p:sp>
        <p:nvSpPr>
          <p:cNvPr id="6" name="Rectangle 5"/>
          <p:cNvSpPr/>
          <p:nvPr userDrawn="1"/>
        </p:nvSpPr>
        <p:spPr bwMode="ltGray">
          <a:xfrm>
            <a:off x="269302" y="2075841"/>
            <a:ext cx="6727791" cy="3573757"/>
          </a:xfrm>
          <a:prstGeom prst="rect">
            <a:avLst/>
          </a:prstGeom>
          <a:solidFill>
            <a:schemeClr val="tx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solidFill>
                <a:srgbClr val="FF8C00"/>
              </a:solidFill>
              <a:ea typeface="Segoe UI" pitchFamily="34" charset="0"/>
              <a:cs typeface="Segoe UI" pitchFamily="34" charset="0"/>
            </a:endParaRPr>
          </a:p>
        </p:txBody>
      </p:sp>
      <p:pic>
        <p:nvPicPr>
          <p:cNvPr id="4" name="Picture 4"/>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invGray">
          <a:xfrm>
            <a:off x="449769" y="471625"/>
            <a:ext cx="1702585" cy="364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Placeholder 4"/>
          <p:cNvSpPr>
            <a:spLocks noGrp="1"/>
          </p:cNvSpPr>
          <p:nvPr>
            <p:ph type="body" sz="quarter" idx="12"/>
          </p:nvPr>
        </p:nvSpPr>
        <p:spPr>
          <a:xfrm>
            <a:off x="271104" y="4263287"/>
            <a:ext cx="6273418" cy="1239992"/>
          </a:xfrm>
          <a:noFill/>
        </p:spPr>
        <p:txBody>
          <a:bodyPr tIns="109728" bIns="109728">
            <a:noAutofit/>
          </a:bodyPr>
          <a:lstStyle>
            <a:lvl1pPr marL="0" indent="0">
              <a:spcBef>
                <a:spcPts val="0"/>
              </a:spcBef>
              <a:buNone/>
              <a:defRPr sz="3529" spc="0" baseline="0">
                <a:solidFill>
                  <a:schemeClr val="bg1"/>
                </a:solidFill>
                <a:latin typeface="+mj-lt"/>
              </a:defRPr>
            </a:lvl1pPr>
          </a:lstStyle>
          <a:p>
            <a:pPr lvl="0"/>
            <a:r>
              <a:rPr lang="en-US" dirty="0"/>
              <a:t>Click to edit Master text styles</a:t>
            </a:r>
          </a:p>
        </p:txBody>
      </p:sp>
      <p:sp>
        <p:nvSpPr>
          <p:cNvPr id="9" name="Title 1"/>
          <p:cNvSpPr>
            <a:spLocks noGrp="1"/>
          </p:cNvSpPr>
          <p:nvPr>
            <p:ph type="title"/>
          </p:nvPr>
        </p:nvSpPr>
        <p:spPr>
          <a:xfrm>
            <a:off x="269304" y="2291187"/>
            <a:ext cx="6491234" cy="1972099"/>
          </a:xfrm>
          <a:noFill/>
        </p:spPr>
        <p:txBody>
          <a:bodyPr anchorCtr="0"/>
          <a:lstStyle>
            <a:lvl1pPr>
              <a:defRPr sz="5882" spc="-98" baseline="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1675368490"/>
      </p:ext>
    </p:extLst>
  </p:cSld>
  <p:clrMapOvr>
    <a:masterClrMapping/>
  </p:clrMapOvr>
  <p:transition spd="slow"/>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t="6433" b="37325"/>
          <a:stretch/>
        </p:blipFill>
        <p:spPr>
          <a:xfrm>
            <a:off x="0" y="0"/>
            <a:ext cx="12192000" cy="6858000"/>
          </a:xfrm>
          <a:prstGeom prst="rect">
            <a:avLst/>
          </a:prstGeom>
        </p:spPr>
      </p:pic>
      <p:sp>
        <p:nvSpPr>
          <p:cNvPr id="4" name="Rectangle 3"/>
          <p:cNvSpPr/>
          <p:nvPr userDrawn="1"/>
        </p:nvSpPr>
        <p:spPr bwMode="auto">
          <a:xfrm>
            <a:off x="341495" y="2632732"/>
            <a:ext cx="6972193" cy="3657363"/>
          </a:xfrm>
          <a:prstGeom prst="rect">
            <a:avLst/>
          </a:prstGeom>
          <a:solidFill>
            <a:srgbClr val="0072C6">
              <a:alpha val="89804"/>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68927" tIns="268927" rIns="358570" bIns="358570" numCol="1" spcCol="0" rtlCol="0" fromWordArt="0" anchor="t" anchorCtr="0" forceAA="0" compatLnSpc="1">
            <a:prstTxWarp prst="textNoShape">
              <a:avLst/>
            </a:prstTxWarp>
            <a:noAutofit/>
          </a:bodyPr>
          <a:lstStyle/>
          <a:p>
            <a:pPr algn="l" defTabSz="914102" fontAlgn="base">
              <a:lnSpc>
                <a:spcPct val="90000"/>
              </a:lnSpc>
              <a:spcBef>
                <a:spcPct val="0"/>
              </a:spcBef>
              <a:spcAft>
                <a:spcPct val="0"/>
              </a:spcAft>
            </a:pPr>
            <a:r>
              <a:rPr lang="en-US" sz="6470" dirty="0">
                <a:gradFill>
                  <a:gsLst>
                    <a:gs pos="0">
                      <a:srgbClr val="FFFFFF"/>
                    </a:gs>
                    <a:gs pos="100000">
                      <a:srgbClr val="FFFFFF"/>
                    </a:gs>
                  </a:gsLst>
                  <a:lin ang="5400000" scaled="0"/>
                </a:gradFill>
                <a:latin typeface="+mj-lt"/>
                <a:ea typeface="Segoe UI" pitchFamily="34" charset="0"/>
                <a:cs typeface="Segoe UI" pitchFamily="34" charset="0"/>
              </a:rPr>
              <a:t>DEMO</a:t>
            </a:r>
          </a:p>
        </p:txBody>
      </p:sp>
      <p:sp>
        <p:nvSpPr>
          <p:cNvPr id="6" name="Text Placeholder 5"/>
          <p:cNvSpPr>
            <a:spLocks noGrp="1"/>
          </p:cNvSpPr>
          <p:nvPr>
            <p:ph type="body" sz="quarter" idx="10"/>
          </p:nvPr>
        </p:nvSpPr>
        <p:spPr>
          <a:xfrm>
            <a:off x="340828" y="3707336"/>
            <a:ext cx="6972860" cy="2582760"/>
          </a:xfrm>
        </p:spPr>
        <p:txBody>
          <a:bodyPr wrap="none" lIns="274320" tIns="274320" rIns="274320" bIns="182880">
            <a:noAutofit/>
          </a:bodyPr>
          <a:lstStyle>
            <a:lvl1pPr marL="0" indent="0">
              <a:buNone/>
              <a:defRPr>
                <a:gradFill>
                  <a:gsLst>
                    <a:gs pos="1250">
                      <a:schemeClr val="bg1"/>
                    </a:gs>
                    <a:gs pos="100000">
                      <a:schemeClr val="bg1"/>
                    </a:gs>
                  </a:gsLst>
                  <a:lin ang="5400000" scaled="0"/>
                </a:gradFill>
              </a:defRPr>
            </a:lvl1pPr>
          </a:lstStyle>
          <a:p>
            <a:pPr lvl="0"/>
            <a:r>
              <a:rPr lang="en-US" dirty="0"/>
              <a:t>Click to edit Master text styles</a:t>
            </a:r>
          </a:p>
        </p:txBody>
      </p:sp>
    </p:spTree>
    <p:extLst>
      <p:ext uri="{BB962C8B-B14F-4D97-AF65-F5344CB8AC3E}">
        <p14:creationId xmlns:p14="http://schemas.microsoft.com/office/powerpoint/2010/main" val="1249775708"/>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4" name="Rectangle 3"/>
          <p:cNvSpPr/>
          <p:nvPr userDrawn="1"/>
        </p:nvSpPr>
        <p:spPr bwMode="auto">
          <a:xfrm>
            <a:off x="178974" y="1545619"/>
            <a:ext cx="11833364" cy="3586208"/>
          </a:xfrm>
          <a:prstGeom prst="rect">
            <a:avLst/>
          </a:prstGeom>
          <a:solidFill>
            <a:srgbClr val="58288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285" tIns="143428" rIns="179285" bIns="143428"/>
          <a:lstStyle/>
          <a:p>
            <a:pPr algn="ctr" defTabSz="914102" fontAlgn="base">
              <a:lnSpc>
                <a:spcPct val="90000"/>
              </a:lnSpc>
              <a:spcBef>
                <a:spcPct val="0"/>
              </a:spcBef>
              <a:spcAft>
                <a:spcPct val="0"/>
              </a:spcAft>
              <a:defRPr/>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invGray">
          <a:xfrm>
            <a:off x="449769" y="471625"/>
            <a:ext cx="1702585" cy="364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269302" y="2081644"/>
            <a:ext cx="8964185" cy="1795633"/>
          </a:xfrm>
          <a:noFill/>
        </p:spPr>
        <p:txBody>
          <a:bodyPr anchorCtr="0"/>
          <a:lstStyle>
            <a:lvl1pPr>
              <a:defRPr sz="5882" spc="-98" baseline="0">
                <a:gradFill>
                  <a:gsLst>
                    <a:gs pos="5833">
                      <a:srgbClr val="FFFFFF"/>
                    </a:gs>
                    <a:gs pos="18000">
                      <a:srgbClr val="FFFFFF"/>
                    </a:gs>
                  </a:gsLst>
                  <a:lin ang="5400000" scaled="0"/>
                </a:gradFill>
              </a:defRPr>
            </a:lvl1pPr>
          </a:lstStyle>
          <a:p>
            <a:r>
              <a:rPr lang="en-US"/>
              <a:t>Click to edit Master title style</a:t>
            </a:r>
            <a:endParaRPr lang="en-US" dirty="0"/>
          </a:p>
        </p:txBody>
      </p:sp>
      <p:sp>
        <p:nvSpPr>
          <p:cNvPr id="5" name="Text Placeholder 4"/>
          <p:cNvSpPr>
            <a:spLocks noGrp="1"/>
          </p:cNvSpPr>
          <p:nvPr>
            <p:ph type="body" sz="quarter" idx="12"/>
          </p:nvPr>
        </p:nvSpPr>
        <p:spPr>
          <a:xfrm>
            <a:off x="276682" y="3697963"/>
            <a:ext cx="8964185" cy="1793105"/>
          </a:xfrm>
          <a:noFill/>
        </p:spPr>
        <p:txBody>
          <a:bodyPr tIns="109728" bIns="109728">
            <a:noAutofit/>
          </a:bodyPr>
          <a:lstStyle>
            <a:lvl1pPr marL="0" indent="0">
              <a:spcBef>
                <a:spcPts val="0"/>
              </a:spcBef>
              <a:buNone/>
              <a:defRPr sz="3529" spc="0" baseline="0">
                <a:gradFill>
                  <a:gsLst>
                    <a:gs pos="0">
                      <a:srgbClr val="FFFFFF"/>
                    </a:gs>
                    <a:gs pos="100000">
                      <a:srgbClr val="FFFFFF"/>
                    </a:gs>
                  </a:gsLst>
                  <a:lin ang="5400000" scaled="0"/>
                </a:gradFill>
                <a:latin typeface="+mj-lt"/>
              </a:defRPr>
            </a:lvl1pPr>
          </a:lstStyle>
          <a:p>
            <a:pPr lvl="0"/>
            <a:r>
              <a:rPr lang="en-US"/>
              <a:t>Click to edit Master text styles</a:t>
            </a:r>
          </a:p>
        </p:txBody>
      </p:sp>
    </p:spTree>
    <p:extLst>
      <p:ext uri="{BB962C8B-B14F-4D97-AF65-F5344CB8AC3E}">
        <p14:creationId xmlns:p14="http://schemas.microsoft.com/office/powerpoint/2010/main" val="121464296"/>
      </p:ext>
    </p:extLst>
  </p:cSld>
  <p:clrMapOvr>
    <a:masterClrMapping/>
  </p:clrMapOvr>
  <p:transition spd="slow"/>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58288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796217"/>
          </a:xfrm>
          <a:noFill/>
        </p:spPr>
        <p:txBody>
          <a:bodyPr anchorCtr="0"/>
          <a:lstStyle>
            <a:lvl1pPr>
              <a:defRPr sz="8627"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6828158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279F9939-B49F-45B9-A19C-616A42570ECC}" type="datetimeFigureOut">
              <a:rPr lang="en-US" smtClean="0"/>
              <a:t>5/15/2018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3ACF4DF-803C-46CF-93DF-D41677766C99}" type="slidenum">
              <a:rPr lang="en-US" smtClean="0"/>
              <a:t>‹#›</a:t>
            </a:fld>
            <a:endParaRPr lang="en-US"/>
          </a:p>
        </p:txBody>
      </p:sp>
    </p:spTree>
    <p:extLst>
      <p:ext uri="{BB962C8B-B14F-4D97-AF65-F5344CB8AC3E}">
        <p14:creationId xmlns:p14="http://schemas.microsoft.com/office/powerpoint/2010/main" val="2693140294"/>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1_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796217"/>
          </a:xfrm>
          <a:noFill/>
        </p:spPr>
        <p:txBody>
          <a:bodyPr anchorCtr="0"/>
          <a:lstStyle>
            <a:lvl1pPr>
              <a:defRPr sz="8627"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3690520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Break slide 1 line title ">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154394"/>
          </a:xfrm>
          <a:noFill/>
        </p:spPr>
        <p:txBody>
          <a:bodyPr anchorCtr="0"/>
          <a:lstStyle>
            <a:lvl1pPr>
              <a:defRPr sz="7058" spc="-98" baseline="0">
                <a:gradFill>
                  <a:gsLst>
                    <a:gs pos="100000">
                      <a:schemeClr val="tx1"/>
                    </a:gs>
                    <a:gs pos="0">
                      <a:schemeClr val="tx1"/>
                    </a:gs>
                  </a:gsLst>
                  <a:lin ang="5400000" scaled="0"/>
                </a:gradFill>
              </a:defRPr>
            </a:lvl1pPr>
          </a:lstStyle>
          <a:p>
            <a:r>
              <a:rPr lang="en-US" dirty="0"/>
              <a:t>Click to edit Master title style</a:t>
            </a:r>
          </a:p>
        </p:txBody>
      </p:sp>
      <p:sp>
        <p:nvSpPr>
          <p:cNvPr id="4" name="Text Placeholder 3"/>
          <p:cNvSpPr>
            <a:spLocks noGrp="1"/>
          </p:cNvSpPr>
          <p:nvPr>
            <p:ph type="body" sz="quarter" idx="10"/>
          </p:nvPr>
        </p:nvSpPr>
        <p:spPr>
          <a:xfrm>
            <a:off x="269240" y="3601229"/>
            <a:ext cx="5904576" cy="724246"/>
          </a:xfrm>
        </p:spPr>
        <p:txBody>
          <a:bodyPr/>
          <a:lstStyle>
            <a:lvl1pPr marL="0" indent="0">
              <a:buNone/>
              <a:defRPr/>
            </a:lvl1pPr>
            <a:lvl2pPr marL="336145" indent="0">
              <a:buNone/>
              <a:defRPr/>
            </a:lvl2pPr>
            <a:lvl3pPr marL="560241" indent="0">
              <a:buNone/>
              <a:defRPr/>
            </a:lvl3pPr>
            <a:lvl4pPr marL="784338" indent="0">
              <a:buNone/>
              <a:defRPr/>
            </a:lvl4pPr>
            <a:lvl5pPr marL="1008435" indent="0">
              <a:buNone/>
              <a:defRPr/>
            </a:lvl5pPr>
          </a:lstStyle>
          <a:p>
            <a:pPr lvl="0"/>
            <a:r>
              <a:rPr lang="en-US" dirty="0"/>
              <a:t>Click to edit Master text</a:t>
            </a:r>
          </a:p>
        </p:txBody>
      </p:sp>
    </p:spTree>
    <p:extLst>
      <p:ext uri="{BB962C8B-B14F-4D97-AF65-F5344CB8AC3E}">
        <p14:creationId xmlns:p14="http://schemas.microsoft.com/office/powerpoint/2010/main" val="30521632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1_Break slide 2 line title ">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2059971"/>
          </a:xfrm>
          <a:noFill/>
        </p:spPr>
        <p:txBody>
          <a:bodyPr anchorCtr="0"/>
          <a:lstStyle>
            <a:lvl1pPr>
              <a:defRPr sz="7058" spc="-98" baseline="0">
                <a:gradFill>
                  <a:gsLst>
                    <a:gs pos="100000">
                      <a:schemeClr val="tx1"/>
                    </a:gs>
                    <a:gs pos="0">
                      <a:schemeClr val="tx1"/>
                    </a:gs>
                  </a:gsLst>
                  <a:lin ang="5400000" scaled="0"/>
                </a:gradFill>
              </a:defRPr>
            </a:lvl1pPr>
          </a:lstStyle>
          <a:p>
            <a:r>
              <a:rPr lang="en-US" dirty="0"/>
              <a:t>Click to edit Master title style</a:t>
            </a:r>
          </a:p>
        </p:txBody>
      </p:sp>
      <p:sp>
        <p:nvSpPr>
          <p:cNvPr id="4" name="Text Placeholder 3"/>
          <p:cNvSpPr>
            <a:spLocks noGrp="1"/>
          </p:cNvSpPr>
          <p:nvPr>
            <p:ph type="body" sz="quarter" idx="10"/>
          </p:nvPr>
        </p:nvSpPr>
        <p:spPr>
          <a:xfrm>
            <a:off x="269240" y="4506806"/>
            <a:ext cx="5904576" cy="724246"/>
          </a:xfrm>
        </p:spPr>
        <p:txBody>
          <a:bodyPr/>
          <a:lstStyle>
            <a:lvl1pPr marL="0" indent="0">
              <a:buNone/>
              <a:defRPr/>
            </a:lvl1pPr>
            <a:lvl2pPr marL="336145" indent="0">
              <a:buNone/>
              <a:defRPr/>
            </a:lvl2pPr>
            <a:lvl3pPr marL="560241" indent="0">
              <a:buNone/>
              <a:defRPr/>
            </a:lvl3pPr>
            <a:lvl4pPr marL="784338" indent="0">
              <a:buNone/>
              <a:defRPr/>
            </a:lvl4pPr>
            <a:lvl5pPr marL="1008435" indent="0">
              <a:buNone/>
              <a:defRPr/>
            </a:lvl5pPr>
          </a:lstStyle>
          <a:p>
            <a:pPr lvl="0"/>
            <a:r>
              <a:rPr lang="en-US" dirty="0"/>
              <a:t>Click to edit Master text</a:t>
            </a:r>
          </a:p>
        </p:txBody>
      </p:sp>
    </p:spTree>
    <p:extLst>
      <p:ext uri="{BB962C8B-B14F-4D97-AF65-F5344CB8AC3E}">
        <p14:creationId xmlns:p14="http://schemas.microsoft.com/office/powerpoint/2010/main" val="21437236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rgbClr val="169FE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796217"/>
          </a:xfrm>
          <a:noFill/>
        </p:spPr>
        <p:txBody>
          <a:bodyPr anchorCtr="0"/>
          <a:lstStyle>
            <a:lvl1pPr>
              <a:defRPr sz="8627"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2565735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rgbClr val="F3842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796217"/>
          </a:xfrm>
          <a:noFill/>
        </p:spPr>
        <p:txBody>
          <a:bodyPr anchorCtr="0"/>
          <a:lstStyle>
            <a:lvl1pPr>
              <a:defRPr sz="8627"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707728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Pull quote slide">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69303" y="2084172"/>
            <a:ext cx="5378485" cy="3586208"/>
          </a:xfrm>
          <a:solidFill>
            <a:schemeClr val="tx2"/>
          </a:solidFill>
        </p:spPr>
        <p:txBody>
          <a:bodyPr lIns="146304" tIns="91440" rIns="146304" bIns="91440" anchor="t" anchorCtr="0"/>
          <a:lstStyle>
            <a:lvl1pPr>
              <a:defRPr sz="5882" spc="-98" baseline="0">
                <a:solidFill>
                  <a:schemeClr val="bg1"/>
                </a:solidFill>
              </a:defRPr>
            </a:lvl1pPr>
          </a:lstStyle>
          <a:p>
            <a:r>
              <a:rPr lang="en-US" dirty="0"/>
              <a:t>Pull quote</a:t>
            </a:r>
          </a:p>
        </p:txBody>
      </p:sp>
    </p:spTree>
    <p:extLst>
      <p:ext uri="{BB962C8B-B14F-4D97-AF65-F5344CB8AC3E}">
        <p14:creationId xmlns:p14="http://schemas.microsoft.com/office/powerpoint/2010/main" val="1336183515"/>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Pull quote with proof points ">
    <p:bg>
      <p:bgPr>
        <a:solidFill>
          <a:schemeClr val="bg2"/>
        </a:solidFill>
        <a:effectLst/>
      </p:bgPr>
    </p:bg>
    <p:spTree>
      <p:nvGrpSpPr>
        <p:cNvPr id="1" name=""/>
        <p:cNvGrpSpPr/>
        <p:nvPr/>
      </p:nvGrpSpPr>
      <p:grpSpPr>
        <a:xfrm>
          <a:off x="0" y="0"/>
          <a:ext cx="0" cy="0"/>
          <a:chOff x="0" y="0"/>
          <a:chExt cx="0" cy="0"/>
        </a:xfrm>
      </p:grpSpPr>
      <p:sp>
        <p:nvSpPr>
          <p:cNvPr id="3" name="Title 1"/>
          <p:cNvSpPr>
            <a:spLocks noGrp="1"/>
          </p:cNvSpPr>
          <p:nvPr>
            <p:ph type="title"/>
          </p:nvPr>
        </p:nvSpPr>
        <p:spPr>
          <a:xfrm>
            <a:off x="268928" y="291102"/>
            <a:ext cx="11653834" cy="225217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2870943"/>
            <a:ext cx="11653523" cy="615609"/>
          </a:xfrm>
        </p:spPr>
        <p:txBody>
          <a:bodyPr/>
          <a:lstStyle>
            <a:lvl1pPr marL="280121" indent="-280121">
              <a:buFont typeface="Arial" panose="020B0604020202020204" pitchFamily="34" charset="0"/>
              <a:buChar char="•"/>
              <a:defRPr sz="3137">
                <a:gradFill>
                  <a:gsLst>
                    <a:gs pos="94690">
                      <a:schemeClr val="tx1"/>
                    </a:gs>
                    <a:gs pos="86000">
                      <a:schemeClr val="tx1"/>
                    </a:gs>
                  </a:gsLst>
                  <a:lin ang="5400000" scaled="0"/>
                </a:gradFill>
                <a:latin typeface="+mn-lt"/>
              </a:defRPr>
            </a:lvl1pPr>
            <a:lvl2pPr>
              <a:defRPr sz="1568">
                <a:gradFill>
                  <a:gsLst>
                    <a:gs pos="94030">
                      <a:srgbClr val="FFFFFF"/>
                    </a:gs>
                    <a:gs pos="68000">
                      <a:srgbClr val="FFFFFF"/>
                    </a:gs>
                  </a:gsLst>
                  <a:lin ang="5400000" scaled="0"/>
                </a:gradFill>
              </a:defRPr>
            </a:lvl2pPr>
            <a:lvl3pPr>
              <a:defRPr sz="1568">
                <a:gradFill>
                  <a:gsLst>
                    <a:gs pos="94030">
                      <a:srgbClr val="FFFFFF"/>
                    </a:gs>
                    <a:gs pos="68000">
                      <a:srgbClr val="FFFFFF"/>
                    </a:gs>
                  </a:gsLst>
                  <a:lin ang="5400000" scaled="0"/>
                </a:gradFill>
              </a:defRPr>
            </a:lvl3pPr>
            <a:lvl4pPr>
              <a:defRPr sz="1568">
                <a:gradFill>
                  <a:gsLst>
                    <a:gs pos="94030">
                      <a:srgbClr val="FFFFFF"/>
                    </a:gs>
                    <a:gs pos="68000">
                      <a:srgbClr val="FFFFFF"/>
                    </a:gs>
                  </a:gsLst>
                  <a:lin ang="5400000" scaled="0"/>
                </a:gradFill>
              </a:defRPr>
            </a:lvl4pPr>
            <a:lvl5pPr>
              <a:defRPr sz="1568">
                <a:gradFill>
                  <a:gsLst>
                    <a:gs pos="94030">
                      <a:srgbClr val="FFFFFF"/>
                    </a:gs>
                    <a:gs pos="68000">
                      <a:srgbClr val="FFFFFF"/>
                    </a:gs>
                  </a:gsLst>
                  <a:lin ang="5400000" scaled="0"/>
                </a:gradFill>
              </a:defRPr>
            </a:lvl5pPr>
          </a:lstStyle>
          <a:p>
            <a:pPr lvl="0"/>
            <a:r>
              <a:rPr lang="en-US" dirty="0"/>
              <a:t>Click to edit Master text styles</a:t>
            </a:r>
          </a:p>
        </p:txBody>
      </p:sp>
    </p:spTree>
    <p:extLst>
      <p:ext uri="{BB962C8B-B14F-4D97-AF65-F5344CB8AC3E}">
        <p14:creationId xmlns:p14="http://schemas.microsoft.com/office/powerpoint/2010/main" val="81149586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Right Photo Layout">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r="47601"/>
          <a:stretch/>
        </p:blipFill>
        <p:spPr>
          <a:xfrm>
            <a:off x="7669845" y="2774931"/>
            <a:ext cx="4522155" cy="4083070"/>
          </a:xfrm>
          <a:prstGeom prst="rect">
            <a:avLst/>
          </a:prstGeom>
        </p:spPr>
      </p:pic>
      <p:sp>
        <p:nvSpPr>
          <p:cNvPr id="2" name="Title 1"/>
          <p:cNvSpPr>
            <a:spLocks noGrp="1"/>
          </p:cNvSpPr>
          <p:nvPr>
            <p:ph type="title"/>
          </p:nvPr>
        </p:nvSpPr>
        <p:spPr>
          <a:xfrm>
            <a:off x="269241" y="1217195"/>
            <a:ext cx="5378548" cy="899665"/>
          </a:xfrm>
        </p:spPr>
        <p:txBody>
          <a:bodyPr/>
          <a:lstStyle>
            <a:lvl1pPr>
              <a:defRPr sz="6470" baseline="0">
                <a:solidFill>
                  <a:schemeClr val="tx2"/>
                </a:solidFill>
              </a:defRPr>
            </a:lvl1pPr>
          </a:lstStyle>
          <a:p>
            <a:r>
              <a:rPr lang="en-US" dirty="0"/>
              <a:t>Click to edit Master title style</a:t>
            </a:r>
          </a:p>
        </p:txBody>
      </p:sp>
      <p:sp>
        <p:nvSpPr>
          <p:cNvPr id="5" name="Picture Placeholder 4"/>
          <p:cNvSpPr>
            <a:spLocks noGrp="1"/>
          </p:cNvSpPr>
          <p:nvPr>
            <p:ph type="pic" sz="quarter" idx="10"/>
          </p:nvPr>
        </p:nvSpPr>
        <p:spPr>
          <a:xfrm>
            <a:off x="7884879" y="949"/>
            <a:ext cx="4307121" cy="1270732"/>
          </a:xfrm>
        </p:spPr>
        <p:txBody>
          <a:bodyPr/>
          <a:lstStyle>
            <a:lvl1pPr marL="0" indent="0">
              <a:buNone/>
              <a:defRPr/>
            </a:lvl1pPr>
          </a:lstStyle>
          <a:p>
            <a:r>
              <a:rPr lang="en-US" dirty="0"/>
              <a:t>Click icon to add picture</a:t>
            </a:r>
          </a:p>
        </p:txBody>
      </p:sp>
    </p:spTree>
    <p:extLst>
      <p:ext uri="{BB962C8B-B14F-4D97-AF65-F5344CB8AC3E}">
        <p14:creationId xmlns:p14="http://schemas.microsoft.com/office/powerpoint/2010/main" val="329562972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1_left Photo Layout">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r="47601"/>
          <a:stretch/>
        </p:blipFill>
        <p:spPr>
          <a:xfrm flipH="1">
            <a:off x="0" y="2773602"/>
            <a:ext cx="4523625" cy="4084397"/>
          </a:xfrm>
          <a:prstGeom prst="rect">
            <a:avLst/>
          </a:prstGeom>
        </p:spPr>
      </p:pic>
      <p:sp>
        <p:nvSpPr>
          <p:cNvPr id="2" name="Title 1"/>
          <p:cNvSpPr>
            <a:spLocks noGrp="1"/>
          </p:cNvSpPr>
          <p:nvPr>
            <p:ph type="title"/>
          </p:nvPr>
        </p:nvSpPr>
        <p:spPr>
          <a:xfrm>
            <a:off x="5007487" y="1217195"/>
            <a:ext cx="5378548" cy="899665"/>
          </a:xfrm>
        </p:spPr>
        <p:txBody>
          <a:bodyPr/>
          <a:lstStyle>
            <a:lvl1pPr>
              <a:defRPr sz="6470" baseline="0">
                <a:solidFill>
                  <a:schemeClr val="tx2"/>
                </a:solidFill>
              </a:defRPr>
            </a:lvl1pPr>
          </a:lstStyle>
          <a:p>
            <a:r>
              <a:rPr lang="en-US" dirty="0"/>
              <a:t>Click to edit Master title style</a:t>
            </a:r>
          </a:p>
        </p:txBody>
      </p:sp>
      <p:sp>
        <p:nvSpPr>
          <p:cNvPr id="5" name="Picture Placeholder 4"/>
          <p:cNvSpPr>
            <a:spLocks noGrp="1"/>
          </p:cNvSpPr>
          <p:nvPr>
            <p:ph type="pic" sz="quarter" idx="10"/>
          </p:nvPr>
        </p:nvSpPr>
        <p:spPr>
          <a:xfrm>
            <a:off x="1" y="949"/>
            <a:ext cx="4305563" cy="1270732"/>
          </a:xfrm>
        </p:spPr>
        <p:txBody>
          <a:bodyPr/>
          <a:lstStyle>
            <a:lvl1pPr marL="0" indent="0">
              <a:buNone/>
              <a:defRPr/>
            </a:lvl1pPr>
          </a:lstStyle>
          <a:p>
            <a:r>
              <a:rPr lang="en-US" dirty="0"/>
              <a:t>Click icon to add picture</a:t>
            </a:r>
          </a:p>
        </p:txBody>
      </p:sp>
    </p:spTree>
    <p:extLst>
      <p:ext uri="{BB962C8B-B14F-4D97-AF65-F5344CB8AC3E}">
        <p14:creationId xmlns:p14="http://schemas.microsoft.com/office/powerpoint/2010/main" val="291415130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a:t>Click to edit Master title style</a:t>
            </a:r>
          </a:p>
        </p:txBody>
      </p:sp>
      <p:sp>
        <p:nvSpPr>
          <p:cNvPr id="6" name="Text Placeholder 5"/>
          <p:cNvSpPr>
            <a:spLocks noGrp="1"/>
          </p:cNvSpPr>
          <p:nvPr>
            <p:ph type="body" sz="quarter" idx="10"/>
          </p:nvPr>
        </p:nvSpPr>
        <p:spPr>
          <a:xfrm>
            <a:off x="269239" y="1189177"/>
            <a:ext cx="11653523" cy="2136525"/>
          </a:xfrm>
        </p:spPr>
        <p:txBody>
          <a:bodyPr/>
          <a:lstStyle>
            <a:lvl1pPr marL="0" indent="0">
              <a:spcBef>
                <a:spcPts val="980"/>
              </a:spcBef>
              <a:spcAft>
                <a:spcPts val="1176"/>
              </a:spcAft>
              <a:buNone/>
              <a:defRPr>
                <a:solidFill>
                  <a:srgbClr val="505050"/>
                </a:solidFill>
              </a:defRPr>
            </a:lvl1pPr>
            <a:lvl2pPr marL="0" indent="0">
              <a:buFontTx/>
              <a:buNone/>
              <a:defRPr sz="1961">
                <a:solidFill>
                  <a:srgbClr val="505050"/>
                </a:solidFill>
              </a:defRPr>
            </a:lvl2pPr>
            <a:lvl3pPr marL="224097" indent="0">
              <a:buNone/>
              <a:defRPr>
                <a:solidFill>
                  <a:srgbClr val="505050"/>
                </a:solidFill>
              </a:defRPr>
            </a:lvl3pPr>
            <a:lvl4pPr marL="448193" indent="0">
              <a:buNone/>
              <a:defRPr>
                <a:solidFill>
                  <a:srgbClr val="505050"/>
                </a:solidFill>
              </a:defRPr>
            </a:lvl4pPr>
            <a:lvl5pPr marL="672290" indent="0">
              <a:buNone/>
              <a:defRPr>
                <a:solidFill>
                  <a:srgbClr val="50505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73304131"/>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279F9939-B49F-45B9-A19C-616A42570ECC}" type="datetimeFigureOut">
              <a:rPr lang="en-US" smtClean="0"/>
              <a:t>5/15/2018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3ACF4DF-803C-46CF-93DF-D41677766C99}" type="slidenum">
              <a:rPr lang="en-US" smtClean="0"/>
              <a:t>‹#›</a:t>
            </a:fld>
            <a:endParaRPr lang="en-US"/>
          </a:p>
        </p:txBody>
      </p:sp>
    </p:spTree>
    <p:extLst>
      <p:ext uri="{BB962C8B-B14F-4D97-AF65-F5344CB8AC3E}">
        <p14:creationId xmlns:p14="http://schemas.microsoft.com/office/powerpoint/2010/main" val="2693109093"/>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invGray">
          <a:xfrm>
            <a:off x="10668389" y="291069"/>
            <a:ext cx="1251260" cy="267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269240" y="289511"/>
            <a:ext cx="8874570" cy="1167096"/>
          </a:xfrm>
        </p:spPr>
        <p:txBody>
          <a:bodyPr/>
          <a:lstStyle/>
          <a:p>
            <a:r>
              <a:rPr lang="en-US"/>
              <a:t>Click to edit Master title style</a:t>
            </a:r>
          </a:p>
        </p:txBody>
      </p:sp>
    </p:spTree>
    <p:extLst>
      <p:ext uri="{BB962C8B-B14F-4D97-AF65-F5344CB8AC3E}">
        <p14:creationId xmlns:p14="http://schemas.microsoft.com/office/powerpoint/2010/main" val="1208692554"/>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48319984"/>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6723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lvl1pPr>
              <a:defRPr>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1929284661"/>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6556"/>
          </a:xfrm>
        </p:spPr>
        <p:txBody>
          <a:bodyPr/>
          <a:lstStyle>
            <a:lvl1pPr>
              <a:defRPr>
                <a:solidFill>
                  <a:srgbClr val="582881"/>
                </a:soli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5870157"/>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a:lstStyle>
            <a:lvl1pPr marL="0" indent="0">
              <a:spcBef>
                <a:spcPts val="1200"/>
              </a:spcBef>
              <a:buClr>
                <a:schemeClr val="tx1"/>
              </a:buClr>
              <a:buFont typeface="Wingdings" pitchFamily="2" charset="2"/>
              <a:buNone/>
              <a:defRPr sz="3529">
                <a:solidFill>
                  <a:srgbClr val="582881"/>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420188"/>
          </a:xfrm>
        </p:spPr>
        <p:txBody>
          <a:bodyPr/>
          <a:lstStyle>
            <a:lvl1pPr marL="0" indent="0">
              <a:spcBef>
                <a:spcPts val="1200"/>
              </a:spcBef>
              <a:buClr>
                <a:schemeClr val="tx1"/>
              </a:buClr>
              <a:buFont typeface="Wingdings" pitchFamily="2" charset="2"/>
              <a:buNone/>
              <a:defRPr sz="3529">
                <a:solidFill>
                  <a:srgbClr val="582881"/>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01435512"/>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420188"/>
          </a:xfrm>
        </p:spPr>
        <p:txBody>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2065547"/>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a:lstStyle>
            <a:lvl1pPr marL="281677" indent="-281677">
              <a:spcBef>
                <a:spcPts val="1200"/>
              </a:spcBef>
              <a:buClr>
                <a:schemeClr val="tx1"/>
              </a:buClr>
              <a:buFont typeface="Arial" pitchFamily="34" charset="0"/>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486578"/>
          </a:xfrm>
        </p:spPr>
        <p:txBody>
          <a:bodyPr/>
          <a:lstStyle>
            <a:lvl1pPr marL="281677" indent="-281677">
              <a:spcBef>
                <a:spcPts val="1200"/>
              </a:spcBef>
              <a:buClr>
                <a:schemeClr val="tx1"/>
              </a:buClr>
              <a:buFont typeface="Arial" pitchFamily="34" charset="0"/>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10620382"/>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a:lstStyle>
            <a:lvl1pPr marL="281677" indent="-281677">
              <a:spcBef>
                <a:spcPts val="1200"/>
              </a:spcBef>
              <a:buClr>
                <a:schemeClr val="tx2"/>
              </a:buClr>
              <a:buFont typeface="Arial" pitchFamily="34" charset="0"/>
              <a:buChar char="•"/>
              <a:defRPr sz="3529">
                <a:solidFill>
                  <a:srgbClr val="582881"/>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486578"/>
          </a:xfrm>
        </p:spPr>
        <p:txBody>
          <a:bodyPr/>
          <a:lstStyle>
            <a:lvl1pPr marL="281677" indent="-281677">
              <a:spcBef>
                <a:spcPts val="1200"/>
              </a:spcBef>
              <a:buClr>
                <a:schemeClr val="tx2"/>
              </a:buClr>
              <a:buFont typeface="Arial" pitchFamily="34" charset="0"/>
              <a:buChar char="•"/>
              <a:defRPr sz="3529">
                <a:solidFill>
                  <a:srgbClr val="582881"/>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9059837"/>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1790472844"/>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Scenario/Next Steps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a:t>Click to edit Master title style</a:t>
            </a:r>
          </a:p>
        </p:txBody>
      </p:sp>
      <p:sp>
        <p:nvSpPr>
          <p:cNvPr id="3" name="Title 1"/>
          <p:cNvSpPr txBox="1">
            <a:spLocks/>
          </p:cNvSpPr>
          <p:nvPr userDrawn="1"/>
        </p:nvSpPr>
        <p:spPr>
          <a:xfrm>
            <a:off x="268927" y="1645047"/>
            <a:ext cx="4482436" cy="4482760"/>
          </a:xfrm>
          <a:prstGeom prst="rect">
            <a:avLst/>
          </a:prstGeom>
          <a:solidFill>
            <a:schemeClr val="tx2"/>
          </a:solidFill>
        </p:spPr>
        <p:txBody>
          <a:bodyPr vert="horz" wrap="square" lIns="143428" tIns="89642" rIns="143428" bIns="89642" rtlCol="0" anchor="t">
            <a:noAutofit/>
          </a:bodyPr>
          <a:lstStyle>
            <a:lvl1pPr algn="l" defTabSz="931863" rtl="0" fontAlgn="base">
              <a:lnSpc>
                <a:spcPct val="90000"/>
              </a:lnSpc>
              <a:spcBef>
                <a:spcPct val="0"/>
              </a:spcBef>
              <a:spcAft>
                <a:spcPct val="0"/>
              </a:spcAft>
              <a:defRPr lang="en-US" sz="4800" kern="1200" spc="-102">
                <a:ln w="3175">
                  <a:noFill/>
                </a:ln>
                <a:gradFill>
                  <a:gsLst>
                    <a:gs pos="1250">
                      <a:schemeClr val="tx1"/>
                    </a:gs>
                    <a:gs pos="100000">
                      <a:schemeClr val="tx1"/>
                    </a:gs>
                  </a:gsLst>
                  <a:lin ang="5400000" scaled="0"/>
                </a:gradFill>
                <a:latin typeface="+mj-lt"/>
                <a:ea typeface="MS PGothic" pitchFamily="34" charset="-128"/>
                <a:cs typeface="Segoe UI" pitchFamily="34" charset="0"/>
              </a:defRPr>
            </a:lvl1pPr>
            <a:lvl2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2pPr>
            <a:lvl3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3pPr>
            <a:lvl4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4pPr>
            <a:lvl5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5pPr>
            <a:lvl6pPr marL="4572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6pPr>
            <a:lvl7pPr marL="9144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7pPr>
            <a:lvl8pPr marL="13716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8pPr>
            <a:lvl9pPr marL="18288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9pPr>
          </a:lstStyle>
          <a:p>
            <a:endParaRPr lang="en-US" sz="4705" dirty="0">
              <a:solidFill>
                <a:schemeClr val="bg1"/>
              </a:solidFill>
            </a:endParaRPr>
          </a:p>
        </p:txBody>
      </p:sp>
      <p:sp>
        <p:nvSpPr>
          <p:cNvPr id="5" name="Text Placeholder 4"/>
          <p:cNvSpPr>
            <a:spLocks noGrp="1"/>
          </p:cNvSpPr>
          <p:nvPr>
            <p:ph type="body" sz="quarter" idx="10" hasCustomPrompt="1"/>
          </p:nvPr>
        </p:nvSpPr>
        <p:spPr>
          <a:xfrm>
            <a:off x="5187126" y="1645236"/>
            <a:ext cx="6282755" cy="684010"/>
          </a:xfrm>
        </p:spPr>
        <p:txBody>
          <a:bodyPr/>
          <a:lstStyle>
            <a:lvl1pPr marL="0" marR="0" indent="0" algn="l" defTabSz="913505" rtl="0" eaLnBrk="1" fontAlgn="base" latinLnBrk="0" hangingPunct="1">
              <a:lnSpc>
                <a:spcPts val="3921"/>
              </a:lnSpc>
              <a:spcBef>
                <a:spcPts val="980"/>
              </a:spcBef>
              <a:spcAft>
                <a:spcPts val="1961"/>
              </a:spcAft>
              <a:buClrTx/>
              <a:buSzPct val="90000"/>
              <a:buFont typeface="Arial" pitchFamily="34" charset="0"/>
              <a:buNone/>
              <a:tabLst/>
              <a:defRPr sz="3137"/>
            </a:lvl1pPr>
          </a:lstStyle>
          <a:p>
            <a:pPr lvl="0"/>
            <a:r>
              <a:rPr lang="en-US" dirty="0"/>
              <a:t>Segoe UI light 32pt</a:t>
            </a:r>
          </a:p>
        </p:txBody>
      </p:sp>
      <p:sp>
        <p:nvSpPr>
          <p:cNvPr id="6" name="Text Placeholder 5"/>
          <p:cNvSpPr>
            <a:spLocks noGrp="1"/>
          </p:cNvSpPr>
          <p:nvPr>
            <p:ph type="body" sz="quarter" idx="11" hasCustomPrompt="1"/>
          </p:nvPr>
        </p:nvSpPr>
        <p:spPr>
          <a:xfrm>
            <a:off x="505796" y="1860034"/>
            <a:ext cx="3976328" cy="1267431"/>
          </a:xfrm>
        </p:spPr>
        <p:txBody>
          <a:bodyPr/>
          <a:lstStyle>
            <a:lvl1pPr marL="0" indent="0">
              <a:buNone/>
              <a:defRPr baseline="0">
                <a:solidFill>
                  <a:schemeClr val="bg1"/>
                </a:solidFill>
              </a:defRPr>
            </a:lvl1pPr>
          </a:lstStyle>
          <a:p>
            <a:pPr lvl="0"/>
            <a:r>
              <a:rPr lang="en-US" dirty="0"/>
              <a:t>Segoe UI light 40pt</a:t>
            </a:r>
          </a:p>
        </p:txBody>
      </p:sp>
    </p:spTree>
    <p:extLst>
      <p:ext uri="{BB962C8B-B14F-4D97-AF65-F5344CB8AC3E}">
        <p14:creationId xmlns:p14="http://schemas.microsoft.com/office/powerpoint/2010/main" val="3339309434"/>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18" Type="http://schemas.openxmlformats.org/officeDocument/2006/relationships/slideLayout" Target="../slideLayouts/slideLayout30.xml"/><Relationship Id="rId26" Type="http://schemas.openxmlformats.org/officeDocument/2006/relationships/slideLayout" Target="../slideLayouts/slideLayout38.xml"/><Relationship Id="rId3" Type="http://schemas.openxmlformats.org/officeDocument/2006/relationships/slideLayout" Target="../slideLayouts/slideLayout15.xml"/><Relationship Id="rId21" Type="http://schemas.openxmlformats.org/officeDocument/2006/relationships/slideLayout" Target="../slideLayouts/slideLayout33.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slideLayout" Target="../slideLayouts/slideLayout29.xml"/><Relationship Id="rId25" Type="http://schemas.openxmlformats.org/officeDocument/2006/relationships/slideLayout" Target="../slideLayouts/slideLayout37.xml"/><Relationship Id="rId2" Type="http://schemas.openxmlformats.org/officeDocument/2006/relationships/slideLayout" Target="../slideLayouts/slideLayout14.xml"/><Relationship Id="rId16" Type="http://schemas.openxmlformats.org/officeDocument/2006/relationships/slideLayout" Target="../slideLayouts/slideLayout28.xml"/><Relationship Id="rId20" Type="http://schemas.openxmlformats.org/officeDocument/2006/relationships/slideLayout" Target="../slideLayouts/slideLayout32.xml"/><Relationship Id="rId29" Type="http://schemas.openxmlformats.org/officeDocument/2006/relationships/slideLayout" Target="../slideLayouts/slideLayout41.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24" Type="http://schemas.openxmlformats.org/officeDocument/2006/relationships/slideLayout" Target="../slideLayouts/slideLayout36.xml"/><Relationship Id="rId32" Type="http://schemas.openxmlformats.org/officeDocument/2006/relationships/image" Target="../media/image1.png"/><Relationship Id="rId5" Type="http://schemas.openxmlformats.org/officeDocument/2006/relationships/slideLayout" Target="../slideLayouts/slideLayout17.xml"/><Relationship Id="rId15" Type="http://schemas.openxmlformats.org/officeDocument/2006/relationships/slideLayout" Target="../slideLayouts/slideLayout27.xml"/><Relationship Id="rId23" Type="http://schemas.openxmlformats.org/officeDocument/2006/relationships/slideLayout" Target="../slideLayouts/slideLayout35.xml"/><Relationship Id="rId28" Type="http://schemas.openxmlformats.org/officeDocument/2006/relationships/slideLayout" Target="../slideLayouts/slideLayout40.xml"/><Relationship Id="rId10" Type="http://schemas.openxmlformats.org/officeDocument/2006/relationships/slideLayout" Target="../slideLayouts/slideLayout22.xml"/><Relationship Id="rId19" Type="http://schemas.openxmlformats.org/officeDocument/2006/relationships/slideLayout" Target="../slideLayouts/slideLayout31.xml"/><Relationship Id="rId31" Type="http://schemas.openxmlformats.org/officeDocument/2006/relationships/theme" Target="../theme/theme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 Id="rId22" Type="http://schemas.openxmlformats.org/officeDocument/2006/relationships/slideLayout" Target="../slideLayouts/slideLayout34.xml"/><Relationship Id="rId27" Type="http://schemas.openxmlformats.org/officeDocument/2006/relationships/slideLayout" Target="../slideLayouts/slideLayout39.xml"/><Relationship Id="rId30" Type="http://schemas.openxmlformats.org/officeDocument/2006/relationships/slideLayout" Target="../slideLayouts/slideLayout4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0.xml"/><Relationship Id="rId13" Type="http://schemas.openxmlformats.org/officeDocument/2006/relationships/slideLayout" Target="../slideLayouts/slideLayout55.xml"/><Relationship Id="rId3" Type="http://schemas.openxmlformats.org/officeDocument/2006/relationships/slideLayout" Target="../slideLayouts/slideLayout45.xml"/><Relationship Id="rId7" Type="http://schemas.openxmlformats.org/officeDocument/2006/relationships/slideLayout" Target="../slideLayouts/slideLayout49.xml"/><Relationship Id="rId12" Type="http://schemas.openxmlformats.org/officeDocument/2006/relationships/slideLayout" Target="../slideLayouts/slideLayout54.xml"/><Relationship Id="rId2" Type="http://schemas.openxmlformats.org/officeDocument/2006/relationships/slideLayout" Target="../slideLayouts/slideLayout44.xml"/><Relationship Id="rId16" Type="http://schemas.openxmlformats.org/officeDocument/2006/relationships/image" Target="../media/image1.png"/><Relationship Id="rId1" Type="http://schemas.openxmlformats.org/officeDocument/2006/relationships/slideLayout" Target="../slideLayouts/slideLayout43.xml"/><Relationship Id="rId6" Type="http://schemas.openxmlformats.org/officeDocument/2006/relationships/slideLayout" Target="../slideLayouts/slideLayout48.xml"/><Relationship Id="rId11" Type="http://schemas.openxmlformats.org/officeDocument/2006/relationships/slideLayout" Target="../slideLayouts/slideLayout53.xml"/><Relationship Id="rId5" Type="http://schemas.openxmlformats.org/officeDocument/2006/relationships/slideLayout" Target="../slideLayouts/slideLayout47.xml"/><Relationship Id="rId15" Type="http://schemas.openxmlformats.org/officeDocument/2006/relationships/theme" Target="../theme/theme3.xml"/><Relationship Id="rId10" Type="http://schemas.openxmlformats.org/officeDocument/2006/relationships/slideLayout" Target="../slideLayouts/slideLayout52.xml"/><Relationship Id="rId4" Type="http://schemas.openxmlformats.org/officeDocument/2006/relationships/slideLayout" Target="../slideLayouts/slideLayout46.xml"/><Relationship Id="rId9" Type="http://schemas.openxmlformats.org/officeDocument/2006/relationships/slideLayout" Target="../slideLayouts/slideLayout51.xml"/><Relationship Id="rId14" Type="http://schemas.openxmlformats.org/officeDocument/2006/relationships/slideLayout" Target="../slideLayouts/slideLayout5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4.xml"/><Relationship Id="rId13" Type="http://schemas.openxmlformats.org/officeDocument/2006/relationships/theme" Target="../theme/theme4.xml"/><Relationship Id="rId3" Type="http://schemas.openxmlformats.org/officeDocument/2006/relationships/slideLayout" Target="../slideLayouts/slideLayout59.xml"/><Relationship Id="rId7" Type="http://schemas.openxmlformats.org/officeDocument/2006/relationships/slideLayout" Target="../slideLayouts/slideLayout63.xml"/><Relationship Id="rId12" Type="http://schemas.openxmlformats.org/officeDocument/2006/relationships/slideLayout" Target="../slideLayouts/slideLayout68.xml"/><Relationship Id="rId2" Type="http://schemas.openxmlformats.org/officeDocument/2006/relationships/slideLayout" Target="../slideLayouts/slideLayout58.xml"/><Relationship Id="rId1" Type="http://schemas.openxmlformats.org/officeDocument/2006/relationships/slideLayout" Target="../slideLayouts/slideLayout57.xml"/><Relationship Id="rId6" Type="http://schemas.openxmlformats.org/officeDocument/2006/relationships/slideLayout" Target="../slideLayouts/slideLayout62.xml"/><Relationship Id="rId11" Type="http://schemas.openxmlformats.org/officeDocument/2006/relationships/slideLayout" Target="../slideLayouts/slideLayout67.xml"/><Relationship Id="rId5" Type="http://schemas.openxmlformats.org/officeDocument/2006/relationships/slideLayout" Target="../slideLayouts/slideLayout61.xml"/><Relationship Id="rId10" Type="http://schemas.openxmlformats.org/officeDocument/2006/relationships/slideLayout" Target="../slideLayouts/slideLayout66.xml"/><Relationship Id="rId4" Type="http://schemas.openxmlformats.org/officeDocument/2006/relationships/slideLayout" Target="../slideLayouts/slideLayout60.xml"/><Relationship Id="rId9" Type="http://schemas.openxmlformats.org/officeDocument/2006/relationships/slideLayout" Target="../slideLayouts/slideLayout65.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71.xml"/><Relationship Id="rId7" Type="http://schemas.openxmlformats.org/officeDocument/2006/relationships/theme" Target="../theme/theme5.xml"/><Relationship Id="rId2" Type="http://schemas.openxmlformats.org/officeDocument/2006/relationships/slideLayout" Target="../slideLayouts/slideLayout70.xml"/><Relationship Id="rId1" Type="http://schemas.openxmlformats.org/officeDocument/2006/relationships/slideLayout" Target="../slideLayouts/slideLayout69.xml"/><Relationship Id="rId6" Type="http://schemas.openxmlformats.org/officeDocument/2006/relationships/slideLayout" Target="../slideLayouts/slideLayout74.xml"/><Relationship Id="rId5" Type="http://schemas.openxmlformats.org/officeDocument/2006/relationships/slideLayout" Target="../slideLayouts/slideLayout73.xml"/><Relationship Id="rId4" Type="http://schemas.openxmlformats.org/officeDocument/2006/relationships/slideLayout" Target="../slideLayouts/slideLayout72.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82.xml"/><Relationship Id="rId13" Type="http://schemas.openxmlformats.org/officeDocument/2006/relationships/slideLayout" Target="../slideLayouts/slideLayout87.xml"/><Relationship Id="rId18" Type="http://schemas.openxmlformats.org/officeDocument/2006/relationships/slideLayout" Target="../slideLayouts/slideLayout92.xml"/><Relationship Id="rId26" Type="http://schemas.openxmlformats.org/officeDocument/2006/relationships/slideLayout" Target="../slideLayouts/slideLayout100.xml"/><Relationship Id="rId3" Type="http://schemas.openxmlformats.org/officeDocument/2006/relationships/slideLayout" Target="../slideLayouts/slideLayout77.xml"/><Relationship Id="rId21" Type="http://schemas.openxmlformats.org/officeDocument/2006/relationships/slideLayout" Target="../slideLayouts/slideLayout95.xml"/><Relationship Id="rId34" Type="http://schemas.openxmlformats.org/officeDocument/2006/relationships/slideLayout" Target="../slideLayouts/slideLayout108.xml"/><Relationship Id="rId7" Type="http://schemas.openxmlformats.org/officeDocument/2006/relationships/slideLayout" Target="../slideLayouts/slideLayout81.xml"/><Relationship Id="rId12" Type="http://schemas.openxmlformats.org/officeDocument/2006/relationships/slideLayout" Target="../slideLayouts/slideLayout86.xml"/><Relationship Id="rId17" Type="http://schemas.openxmlformats.org/officeDocument/2006/relationships/slideLayout" Target="../slideLayouts/slideLayout91.xml"/><Relationship Id="rId25" Type="http://schemas.openxmlformats.org/officeDocument/2006/relationships/slideLayout" Target="../slideLayouts/slideLayout99.xml"/><Relationship Id="rId33" Type="http://schemas.openxmlformats.org/officeDocument/2006/relationships/slideLayout" Target="../slideLayouts/slideLayout107.xml"/><Relationship Id="rId38" Type="http://schemas.openxmlformats.org/officeDocument/2006/relationships/theme" Target="../theme/theme6.xml"/><Relationship Id="rId2" Type="http://schemas.openxmlformats.org/officeDocument/2006/relationships/slideLayout" Target="../slideLayouts/slideLayout76.xml"/><Relationship Id="rId16" Type="http://schemas.openxmlformats.org/officeDocument/2006/relationships/slideLayout" Target="../slideLayouts/slideLayout90.xml"/><Relationship Id="rId20" Type="http://schemas.openxmlformats.org/officeDocument/2006/relationships/slideLayout" Target="../slideLayouts/slideLayout94.xml"/><Relationship Id="rId29" Type="http://schemas.openxmlformats.org/officeDocument/2006/relationships/slideLayout" Target="../slideLayouts/slideLayout103.xml"/><Relationship Id="rId1" Type="http://schemas.openxmlformats.org/officeDocument/2006/relationships/slideLayout" Target="../slideLayouts/slideLayout75.xml"/><Relationship Id="rId6" Type="http://schemas.openxmlformats.org/officeDocument/2006/relationships/slideLayout" Target="../slideLayouts/slideLayout80.xml"/><Relationship Id="rId11" Type="http://schemas.openxmlformats.org/officeDocument/2006/relationships/slideLayout" Target="../slideLayouts/slideLayout85.xml"/><Relationship Id="rId24" Type="http://schemas.openxmlformats.org/officeDocument/2006/relationships/slideLayout" Target="../slideLayouts/slideLayout98.xml"/><Relationship Id="rId32" Type="http://schemas.openxmlformats.org/officeDocument/2006/relationships/slideLayout" Target="../slideLayouts/slideLayout106.xml"/><Relationship Id="rId37" Type="http://schemas.openxmlformats.org/officeDocument/2006/relationships/slideLayout" Target="../slideLayouts/slideLayout111.xml"/><Relationship Id="rId5" Type="http://schemas.openxmlformats.org/officeDocument/2006/relationships/slideLayout" Target="../slideLayouts/slideLayout79.xml"/><Relationship Id="rId15" Type="http://schemas.openxmlformats.org/officeDocument/2006/relationships/slideLayout" Target="../slideLayouts/slideLayout89.xml"/><Relationship Id="rId23" Type="http://schemas.openxmlformats.org/officeDocument/2006/relationships/slideLayout" Target="../slideLayouts/slideLayout97.xml"/><Relationship Id="rId28" Type="http://schemas.openxmlformats.org/officeDocument/2006/relationships/slideLayout" Target="../slideLayouts/slideLayout102.xml"/><Relationship Id="rId36" Type="http://schemas.openxmlformats.org/officeDocument/2006/relationships/slideLayout" Target="../slideLayouts/slideLayout110.xml"/><Relationship Id="rId10" Type="http://schemas.openxmlformats.org/officeDocument/2006/relationships/slideLayout" Target="../slideLayouts/slideLayout84.xml"/><Relationship Id="rId19" Type="http://schemas.openxmlformats.org/officeDocument/2006/relationships/slideLayout" Target="../slideLayouts/slideLayout93.xml"/><Relationship Id="rId31" Type="http://schemas.openxmlformats.org/officeDocument/2006/relationships/slideLayout" Target="../slideLayouts/slideLayout105.xml"/><Relationship Id="rId4" Type="http://schemas.openxmlformats.org/officeDocument/2006/relationships/slideLayout" Target="../slideLayouts/slideLayout78.xml"/><Relationship Id="rId9" Type="http://schemas.openxmlformats.org/officeDocument/2006/relationships/slideLayout" Target="../slideLayouts/slideLayout83.xml"/><Relationship Id="rId14" Type="http://schemas.openxmlformats.org/officeDocument/2006/relationships/slideLayout" Target="../slideLayouts/slideLayout88.xml"/><Relationship Id="rId22" Type="http://schemas.openxmlformats.org/officeDocument/2006/relationships/slideLayout" Target="../slideLayouts/slideLayout96.xml"/><Relationship Id="rId27" Type="http://schemas.openxmlformats.org/officeDocument/2006/relationships/slideLayout" Target="../slideLayouts/slideLayout101.xml"/><Relationship Id="rId30" Type="http://schemas.openxmlformats.org/officeDocument/2006/relationships/slideLayout" Target="../slideLayouts/slideLayout104.xml"/><Relationship Id="rId35" Type="http://schemas.openxmlformats.org/officeDocument/2006/relationships/slideLayout" Target="../slideLayouts/slideLayout109.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19.xml"/><Relationship Id="rId13" Type="http://schemas.openxmlformats.org/officeDocument/2006/relationships/slideLayout" Target="../slideLayouts/slideLayout124.xml"/><Relationship Id="rId18" Type="http://schemas.openxmlformats.org/officeDocument/2006/relationships/slideLayout" Target="../slideLayouts/slideLayout129.xml"/><Relationship Id="rId3" Type="http://schemas.openxmlformats.org/officeDocument/2006/relationships/slideLayout" Target="../slideLayouts/slideLayout114.xml"/><Relationship Id="rId7" Type="http://schemas.openxmlformats.org/officeDocument/2006/relationships/slideLayout" Target="../slideLayouts/slideLayout118.xml"/><Relationship Id="rId12" Type="http://schemas.openxmlformats.org/officeDocument/2006/relationships/slideLayout" Target="../slideLayouts/slideLayout123.xml"/><Relationship Id="rId17" Type="http://schemas.openxmlformats.org/officeDocument/2006/relationships/slideLayout" Target="../slideLayouts/slideLayout128.xml"/><Relationship Id="rId2" Type="http://schemas.openxmlformats.org/officeDocument/2006/relationships/slideLayout" Target="../slideLayouts/slideLayout113.xml"/><Relationship Id="rId16" Type="http://schemas.openxmlformats.org/officeDocument/2006/relationships/slideLayout" Target="../slideLayouts/slideLayout127.xml"/><Relationship Id="rId1" Type="http://schemas.openxmlformats.org/officeDocument/2006/relationships/slideLayout" Target="../slideLayouts/slideLayout112.xml"/><Relationship Id="rId6" Type="http://schemas.openxmlformats.org/officeDocument/2006/relationships/slideLayout" Target="../slideLayouts/slideLayout117.xml"/><Relationship Id="rId11" Type="http://schemas.openxmlformats.org/officeDocument/2006/relationships/slideLayout" Target="../slideLayouts/slideLayout122.xml"/><Relationship Id="rId5" Type="http://schemas.openxmlformats.org/officeDocument/2006/relationships/slideLayout" Target="../slideLayouts/slideLayout116.xml"/><Relationship Id="rId15" Type="http://schemas.openxmlformats.org/officeDocument/2006/relationships/slideLayout" Target="../slideLayouts/slideLayout126.xml"/><Relationship Id="rId10" Type="http://schemas.openxmlformats.org/officeDocument/2006/relationships/slideLayout" Target="../slideLayouts/slideLayout121.xml"/><Relationship Id="rId19" Type="http://schemas.openxmlformats.org/officeDocument/2006/relationships/theme" Target="../theme/theme7.xml"/><Relationship Id="rId4" Type="http://schemas.openxmlformats.org/officeDocument/2006/relationships/slideLayout" Target="../slideLayouts/slideLayout115.xml"/><Relationship Id="rId9" Type="http://schemas.openxmlformats.org/officeDocument/2006/relationships/slideLayout" Target="../slideLayouts/slideLayout120.xml"/><Relationship Id="rId14" Type="http://schemas.openxmlformats.org/officeDocument/2006/relationships/slideLayout" Target="../slideLayouts/slideLayout1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79F9939-B49F-45B9-A19C-616A42570ECC}" type="datetimeFigureOut">
              <a:rPr lang="en-US" smtClean="0"/>
              <a:t>5/15/2018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1987731"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3ACF4DF-803C-46CF-93DF-D41677766C99}" type="slidenum">
              <a:rPr lang="en-US" smtClean="0"/>
              <a:t>‹#›</a:t>
            </a:fld>
            <a:endParaRPr lang="en-US"/>
          </a:p>
        </p:txBody>
      </p:sp>
      <p:sp>
        <p:nvSpPr>
          <p:cNvPr id="8" name="TextBox 7"/>
          <p:cNvSpPr txBox="1"/>
          <p:nvPr userDrawn="1"/>
        </p:nvSpPr>
        <p:spPr>
          <a:xfrm>
            <a:off x="10502537" y="6356350"/>
            <a:ext cx="1619794" cy="369332"/>
          </a:xfrm>
          <a:prstGeom prst="rect">
            <a:avLst/>
          </a:prstGeom>
          <a:noFill/>
        </p:spPr>
        <p:txBody>
          <a:bodyPr wrap="square" rtlCol="0">
            <a:spAutoFit/>
          </a:bodyPr>
          <a:lstStyle/>
          <a:p>
            <a:r>
              <a:rPr lang="en-US" dirty="0"/>
              <a:t>@ITProGuru</a:t>
            </a:r>
          </a:p>
        </p:txBody>
      </p:sp>
    </p:spTree>
    <p:extLst>
      <p:ext uri="{BB962C8B-B14F-4D97-AF65-F5344CB8AC3E}">
        <p14:creationId xmlns:p14="http://schemas.microsoft.com/office/powerpoint/2010/main" val="424652120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9"/>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32"/>
          <a:stretch>
            <a:fillRect/>
          </a:stretch>
        </p:blipFill>
        <p:spPr>
          <a:xfrm rot="5400000">
            <a:off x="9208748" y="2991033"/>
            <a:ext cx="6858623" cy="876557"/>
          </a:xfrm>
          <a:prstGeom prst="rect">
            <a:avLst/>
          </a:prstGeom>
        </p:spPr>
      </p:pic>
      <p:sp>
        <p:nvSpPr>
          <p:cNvPr id="5" name="TextBox 4"/>
          <p:cNvSpPr txBox="1"/>
          <p:nvPr userDrawn="1"/>
        </p:nvSpPr>
        <p:spPr>
          <a:xfrm>
            <a:off x="10502537" y="6356350"/>
            <a:ext cx="1619794" cy="369332"/>
          </a:xfrm>
          <a:prstGeom prst="rect">
            <a:avLst/>
          </a:prstGeom>
          <a:noFill/>
        </p:spPr>
        <p:txBody>
          <a:bodyPr wrap="square" rtlCol="0">
            <a:spAutoFit/>
          </a:bodyPr>
          <a:lstStyle/>
          <a:p>
            <a:r>
              <a:rPr lang="en-US" dirty="0"/>
              <a:t>@ITProGuru</a:t>
            </a:r>
          </a:p>
        </p:txBody>
      </p:sp>
    </p:spTree>
    <p:extLst>
      <p:ext uri="{BB962C8B-B14F-4D97-AF65-F5344CB8AC3E}">
        <p14:creationId xmlns:p14="http://schemas.microsoft.com/office/powerpoint/2010/main" val="626180738"/>
      </p:ext>
    </p:extLst>
  </p:cSld>
  <p:clrMap bg1="dk1" tx1="lt1" bg2="dk2" tx2="lt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 id="2147483680" r:id="rId19"/>
    <p:sldLayoutId id="2147483681" r:id="rId20"/>
    <p:sldLayoutId id="2147483682" r:id="rId21"/>
    <p:sldLayoutId id="2147483683" r:id="rId22"/>
    <p:sldLayoutId id="2147483684" r:id="rId23"/>
    <p:sldLayoutId id="2147483685" r:id="rId24"/>
    <p:sldLayoutId id="2147483686" r:id="rId25"/>
    <p:sldLayoutId id="2147483687" r:id="rId26"/>
    <p:sldLayoutId id="2147483688" r:id="rId27"/>
    <p:sldLayoutId id="2147483689" r:id="rId28"/>
    <p:sldLayoutId id="2147483710" r:id="rId29"/>
    <p:sldLayoutId id="2147483744" r:id="rId30"/>
  </p:sldLayoutIdLst>
  <p:transition>
    <p:fade/>
  </p:transition>
  <p:txStyles>
    <p:titleStyle>
      <a:lvl1pPr algn="l" defTabSz="914293"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18" marR="0" indent="-33611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46" marR="0" indent="-23652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275"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8354"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2432"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4307"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456"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602"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750"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93" rtl="0" eaLnBrk="1" latinLnBrk="0" hangingPunct="1">
        <a:defRPr sz="1765" kern="1200">
          <a:solidFill>
            <a:schemeClr val="tx1"/>
          </a:solidFill>
          <a:latin typeface="+mn-lt"/>
          <a:ea typeface="+mn-ea"/>
          <a:cs typeface="+mn-cs"/>
        </a:defRPr>
      </a:lvl1pPr>
      <a:lvl2pPr marL="457147" algn="l" defTabSz="914293" rtl="0" eaLnBrk="1" latinLnBrk="0" hangingPunct="1">
        <a:defRPr sz="1765" kern="1200">
          <a:solidFill>
            <a:schemeClr val="tx1"/>
          </a:solidFill>
          <a:latin typeface="+mn-lt"/>
          <a:ea typeface="+mn-ea"/>
          <a:cs typeface="+mn-cs"/>
        </a:defRPr>
      </a:lvl2pPr>
      <a:lvl3pPr marL="914293" algn="l" defTabSz="914293" rtl="0" eaLnBrk="1" latinLnBrk="0" hangingPunct="1">
        <a:defRPr sz="1765" kern="1200">
          <a:solidFill>
            <a:schemeClr val="tx1"/>
          </a:solidFill>
          <a:latin typeface="+mn-lt"/>
          <a:ea typeface="+mn-ea"/>
          <a:cs typeface="+mn-cs"/>
        </a:defRPr>
      </a:lvl3pPr>
      <a:lvl4pPr marL="1371441" algn="l" defTabSz="914293" rtl="0" eaLnBrk="1" latinLnBrk="0" hangingPunct="1">
        <a:defRPr sz="1765" kern="1200">
          <a:solidFill>
            <a:schemeClr val="tx1"/>
          </a:solidFill>
          <a:latin typeface="+mn-lt"/>
          <a:ea typeface="+mn-ea"/>
          <a:cs typeface="+mn-cs"/>
        </a:defRPr>
      </a:lvl4pPr>
      <a:lvl5pPr marL="1828587" algn="l" defTabSz="914293" rtl="0" eaLnBrk="1" latinLnBrk="0" hangingPunct="1">
        <a:defRPr sz="1765" kern="1200">
          <a:solidFill>
            <a:schemeClr val="tx1"/>
          </a:solidFill>
          <a:latin typeface="+mn-lt"/>
          <a:ea typeface="+mn-ea"/>
          <a:cs typeface="+mn-cs"/>
        </a:defRPr>
      </a:lvl5pPr>
      <a:lvl6pPr marL="2285736" algn="l" defTabSz="914293" rtl="0" eaLnBrk="1" latinLnBrk="0" hangingPunct="1">
        <a:defRPr sz="1765" kern="1200">
          <a:solidFill>
            <a:schemeClr val="tx1"/>
          </a:solidFill>
          <a:latin typeface="+mn-lt"/>
          <a:ea typeface="+mn-ea"/>
          <a:cs typeface="+mn-cs"/>
        </a:defRPr>
      </a:lvl6pPr>
      <a:lvl7pPr marL="2742881" algn="l" defTabSz="914293" rtl="0" eaLnBrk="1" latinLnBrk="0" hangingPunct="1">
        <a:defRPr sz="1765" kern="1200">
          <a:solidFill>
            <a:schemeClr val="tx1"/>
          </a:solidFill>
          <a:latin typeface="+mn-lt"/>
          <a:ea typeface="+mn-ea"/>
          <a:cs typeface="+mn-cs"/>
        </a:defRPr>
      </a:lvl7pPr>
      <a:lvl8pPr marL="3200029" algn="l" defTabSz="914293" rtl="0" eaLnBrk="1" latinLnBrk="0" hangingPunct="1">
        <a:defRPr sz="1765" kern="1200">
          <a:solidFill>
            <a:schemeClr val="tx1"/>
          </a:solidFill>
          <a:latin typeface="+mn-lt"/>
          <a:ea typeface="+mn-ea"/>
          <a:cs typeface="+mn-cs"/>
        </a:defRPr>
      </a:lvl8pPr>
      <a:lvl9pPr marL="3657176" algn="l" defTabSz="914293"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1" y="289513"/>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9"/>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16"/>
          <a:stretch>
            <a:fillRect/>
          </a:stretch>
        </p:blipFill>
        <p:spPr>
          <a:xfrm rot="5400000">
            <a:off x="9208749" y="2991034"/>
            <a:ext cx="6858623" cy="876557"/>
          </a:xfrm>
          <a:prstGeom prst="rect">
            <a:avLst/>
          </a:prstGeom>
        </p:spPr>
      </p:pic>
      <p:pic>
        <p:nvPicPr>
          <p:cNvPr id="5" name="Picture 4"/>
          <p:cNvPicPr>
            <a:picLocks noChangeAspect="1"/>
          </p:cNvPicPr>
          <p:nvPr userDrawn="1"/>
        </p:nvPicPr>
        <p:blipFill>
          <a:blip r:embed="rId16"/>
          <a:stretch>
            <a:fillRect/>
          </a:stretch>
        </p:blipFill>
        <p:spPr>
          <a:xfrm rot="5400000">
            <a:off x="9208749" y="2991034"/>
            <a:ext cx="6858623" cy="876557"/>
          </a:xfrm>
          <a:prstGeom prst="rect">
            <a:avLst/>
          </a:prstGeom>
        </p:spPr>
      </p:pic>
    </p:spTree>
    <p:extLst>
      <p:ext uri="{BB962C8B-B14F-4D97-AF65-F5344CB8AC3E}">
        <p14:creationId xmlns:p14="http://schemas.microsoft.com/office/powerpoint/2010/main" val="3370887247"/>
      </p:ext>
    </p:extLst>
  </p:cSld>
  <p:clrMap bg1="dk1" tx1="lt1" bg2="dk2" tx2="lt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 id="2147483726" r:id="rId12"/>
    <p:sldLayoutId id="2147483729" r:id="rId13"/>
    <p:sldLayoutId id="2147483730" r:id="rId14"/>
  </p:sldLayoutIdLst>
  <p:transition>
    <p:fade/>
  </p:transition>
  <p:hf sldNum="0" hdr="0" dt="0"/>
  <p:txStyles>
    <p:titleStyle>
      <a:lvl1pPr algn="l" defTabSz="914107"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50" marR="0" indent="-336050"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29" marR="0" indent="-236480"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2pPr>
      <a:lvl3pPr marL="784115"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3pPr>
      <a:lvl4pPr marL="1008149"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4" kern="1200" spc="0" baseline="0">
          <a:gradFill>
            <a:gsLst>
              <a:gs pos="1250">
                <a:schemeClr val="tx1"/>
              </a:gs>
              <a:gs pos="100000">
                <a:schemeClr val="tx1"/>
              </a:gs>
            </a:gsLst>
            <a:lin ang="5400000" scaled="0"/>
          </a:gradFill>
          <a:latin typeface="+mn-lt"/>
          <a:ea typeface="+mn-ea"/>
          <a:cs typeface="+mn-cs"/>
        </a:defRPr>
      </a:lvl4pPr>
      <a:lvl5pPr marL="1232181"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4" kern="1200" spc="0" baseline="0">
          <a:gradFill>
            <a:gsLst>
              <a:gs pos="1250">
                <a:schemeClr val="tx1"/>
              </a:gs>
              <a:gs pos="100000">
                <a:schemeClr val="tx1"/>
              </a:gs>
            </a:gsLst>
            <a:lin ang="5400000" scaled="0"/>
          </a:gradFill>
          <a:latin typeface="+mn-lt"/>
          <a:ea typeface="+mn-ea"/>
          <a:cs typeface="+mn-cs"/>
        </a:defRPr>
      </a:lvl5pPr>
      <a:lvl6pPr marL="2513794"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50"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903"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958"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07" rtl="0" eaLnBrk="1" latinLnBrk="0" hangingPunct="1">
        <a:defRPr sz="1764" kern="1200">
          <a:solidFill>
            <a:schemeClr val="tx1"/>
          </a:solidFill>
          <a:latin typeface="+mn-lt"/>
          <a:ea typeface="+mn-ea"/>
          <a:cs typeface="+mn-cs"/>
        </a:defRPr>
      </a:lvl1pPr>
      <a:lvl2pPr marL="457054" algn="l" defTabSz="914107" rtl="0" eaLnBrk="1" latinLnBrk="0" hangingPunct="1">
        <a:defRPr sz="1764" kern="1200">
          <a:solidFill>
            <a:schemeClr val="tx1"/>
          </a:solidFill>
          <a:latin typeface="+mn-lt"/>
          <a:ea typeface="+mn-ea"/>
          <a:cs typeface="+mn-cs"/>
        </a:defRPr>
      </a:lvl2pPr>
      <a:lvl3pPr marL="914107" algn="l" defTabSz="914107" rtl="0" eaLnBrk="1" latinLnBrk="0" hangingPunct="1">
        <a:defRPr sz="1764" kern="1200">
          <a:solidFill>
            <a:schemeClr val="tx1"/>
          </a:solidFill>
          <a:latin typeface="+mn-lt"/>
          <a:ea typeface="+mn-ea"/>
          <a:cs typeface="+mn-cs"/>
        </a:defRPr>
      </a:lvl3pPr>
      <a:lvl4pPr marL="1371161" algn="l" defTabSz="914107" rtl="0" eaLnBrk="1" latinLnBrk="0" hangingPunct="1">
        <a:defRPr sz="1764" kern="1200">
          <a:solidFill>
            <a:schemeClr val="tx1"/>
          </a:solidFill>
          <a:latin typeface="+mn-lt"/>
          <a:ea typeface="+mn-ea"/>
          <a:cs typeface="+mn-cs"/>
        </a:defRPr>
      </a:lvl4pPr>
      <a:lvl5pPr marL="1828214" algn="l" defTabSz="914107" rtl="0" eaLnBrk="1" latinLnBrk="0" hangingPunct="1">
        <a:defRPr sz="1764" kern="1200">
          <a:solidFill>
            <a:schemeClr val="tx1"/>
          </a:solidFill>
          <a:latin typeface="+mn-lt"/>
          <a:ea typeface="+mn-ea"/>
          <a:cs typeface="+mn-cs"/>
        </a:defRPr>
      </a:lvl5pPr>
      <a:lvl6pPr marL="2285270" algn="l" defTabSz="914107" rtl="0" eaLnBrk="1" latinLnBrk="0" hangingPunct="1">
        <a:defRPr sz="1764" kern="1200">
          <a:solidFill>
            <a:schemeClr val="tx1"/>
          </a:solidFill>
          <a:latin typeface="+mn-lt"/>
          <a:ea typeface="+mn-ea"/>
          <a:cs typeface="+mn-cs"/>
        </a:defRPr>
      </a:lvl6pPr>
      <a:lvl7pPr marL="2742322" algn="l" defTabSz="914107" rtl="0" eaLnBrk="1" latinLnBrk="0" hangingPunct="1">
        <a:defRPr sz="1764" kern="1200">
          <a:solidFill>
            <a:schemeClr val="tx1"/>
          </a:solidFill>
          <a:latin typeface="+mn-lt"/>
          <a:ea typeface="+mn-ea"/>
          <a:cs typeface="+mn-cs"/>
        </a:defRPr>
      </a:lvl7pPr>
      <a:lvl8pPr marL="3199376" algn="l" defTabSz="914107" rtl="0" eaLnBrk="1" latinLnBrk="0" hangingPunct="1">
        <a:defRPr sz="1764" kern="1200">
          <a:solidFill>
            <a:schemeClr val="tx1"/>
          </a:solidFill>
          <a:latin typeface="+mn-lt"/>
          <a:ea typeface="+mn-ea"/>
          <a:cs typeface="+mn-cs"/>
        </a:defRPr>
      </a:lvl8pPr>
      <a:lvl9pPr marL="3656430" algn="l" defTabSz="914107"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286" tIns="91429" rIns="146286" bIns="91429" rtlCol="0" anchor="t">
            <a:noAutofit/>
          </a:bodyPr>
          <a:lstStyle/>
          <a:p>
            <a:r>
              <a:rPr lang="en-US" dirty="0"/>
              <a:t>Click to edit Master title style</a:t>
            </a:r>
          </a:p>
        </p:txBody>
      </p:sp>
      <p:sp>
        <p:nvSpPr>
          <p:cNvPr id="4" name="Text Placeholder 3"/>
          <p:cNvSpPr>
            <a:spLocks noGrp="1"/>
          </p:cNvSpPr>
          <p:nvPr>
            <p:ph type="body" idx="1"/>
          </p:nvPr>
        </p:nvSpPr>
        <p:spPr>
          <a:xfrm>
            <a:off x="269241" y="1189179"/>
            <a:ext cx="11653520" cy="1868182"/>
          </a:xfrm>
          <a:prstGeom prst="rect">
            <a:avLst/>
          </a:prstGeom>
        </p:spPr>
        <p:txBody>
          <a:bodyPr vert="horz" wrap="square" lIns="146286" tIns="91429" rIns="146286" bIns="91429"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extBox 2"/>
          <p:cNvSpPr txBox="1"/>
          <p:nvPr userDrawn="1"/>
        </p:nvSpPr>
        <p:spPr>
          <a:xfrm>
            <a:off x="-75304" y="6497620"/>
            <a:ext cx="3227294" cy="461665"/>
          </a:xfrm>
          <a:prstGeom prst="rect">
            <a:avLst/>
          </a:prstGeom>
          <a:noFill/>
        </p:spPr>
        <p:txBody>
          <a:bodyPr wrap="square" lIns="182880" tIns="146304" rIns="182880" bIns="146304" rtlCol="0">
            <a:spAutoFit/>
          </a:bodyPr>
          <a:lstStyle/>
          <a:p>
            <a:pPr>
              <a:lnSpc>
                <a:spcPct val="90000"/>
              </a:lnSpc>
            </a:pPr>
            <a:r>
              <a:rPr lang="en-US" sz="1100" dirty="0">
                <a:gradFill>
                  <a:gsLst>
                    <a:gs pos="2917">
                      <a:srgbClr val="505050"/>
                    </a:gs>
                    <a:gs pos="30000">
                      <a:srgbClr val="505050"/>
                    </a:gs>
                  </a:gsLst>
                  <a:lin ang="5400000" scaled="0"/>
                </a:gradFill>
              </a:rPr>
              <a:t>Microsoft Confidential</a:t>
            </a:r>
          </a:p>
        </p:txBody>
      </p:sp>
      <p:grpSp>
        <p:nvGrpSpPr>
          <p:cNvPr id="5" name="Group 4"/>
          <p:cNvGrpSpPr/>
          <p:nvPr userDrawn="1"/>
        </p:nvGrpSpPr>
        <p:grpSpPr>
          <a:xfrm>
            <a:off x="0" y="6994016"/>
            <a:ext cx="3666162" cy="885388"/>
            <a:chOff x="370148" y="1877267"/>
            <a:chExt cx="11358880" cy="2743200"/>
          </a:xfrm>
        </p:grpSpPr>
        <p:sp>
          <p:nvSpPr>
            <p:cNvPr id="6" name="Rectangle 5"/>
            <p:cNvSpPr/>
            <p:nvPr/>
          </p:nvSpPr>
          <p:spPr bwMode="auto">
            <a:xfrm>
              <a:off x="370148" y="1877267"/>
              <a:ext cx="2743200" cy="2743200"/>
            </a:xfrm>
            <a:prstGeom prst="rect">
              <a:avLst/>
            </a:prstGeom>
            <a:solidFill>
              <a:srgbClr val="0072C6"/>
            </a:solidFill>
            <a:ln w="10795" cap="flat" cmpd="sng" algn="ctr">
              <a:noFill/>
              <a:prstDash val="solid"/>
              <a:headEnd type="none" w="med" len="med"/>
              <a:tailEnd type="none" w="med" len="med"/>
            </a:ln>
            <a:effectLst/>
          </p:spPr>
          <p:txBody>
            <a:bodyPr vert="horz" wrap="square" lIns="179285" tIns="179285" rIns="0" bIns="45720" numCol="1" rtlCol="0" anchor="t" anchorCtr="0" compatLnSpc="1">
              <a:prstTxWarp prst="textNoShape">
                <a:avLst/>
              </a:prstTxWarp>
            </a:bodyPr>
            <a:lstStyle/>
            <a:p>
              <a:pPr defTabSz="914523">
                <a:lnSpc>
                  <a:spcPct val="90000"/>
                </a:lnSpc>
                <a:spcAft>
                  <a:spcPts val="590"/>
                </a:spcAft>
                <a:defRPr/>
              </a:pPr>
              <a:r>
                <a:rPr lang="en-US" sz="1050" kern="0" spc="-29" dirty="0">
                  <a:gradFill>
                    <a:gsLst>
                      <a:gs pos="2917">
                        <a:srgbClr val="FFFFFF"/>
                      </a:gs>
                      <a:gs pos="30000">
                        <a:srgbClr val="FFFFFF"/>
                      </a:gs>
                    </a:gsLst>
                    <a:lin ang="5400000" scaled="0"/>
                  </a:gradFill>
                  <a:latin typeface="Segoe UI Light"/>
                </a:rPr>
                <a:t>Transform </a:t>
              </a:r>
              <a:br>
                <a:rPr lang="en-US" sz="1050" kern="0" spc="-29" dirty="0">
                  <a:gradFill>
                    <a:gsLst>
                      <a:gs pos="2917">
                        <a:srgbClr val="FFFFFF"/>
                      </a:gs>
                      <a:gs pos="30000">
                        <a:srgbClr val="FFFFFF"/>
                      </a:gs>
                    </a:gsLst>
                    <a:lin ang="5400000" scaled="0"/>
                  </a:gradFill>
                  <a:latin typeface="Segoe UI Light"/>
                </a:rPr>
              </a:br>
              <a:r>
                <a:rPr lang="en-US" sz="1050" kern="0" spc="-29" dirty="0">
                  <a:gradFill>
                    <a:gsLst>
                      <a:gs pos="2917">
                        <a:srgbClr val="FFFFFF"/>
                      </a:gs>
                      <a:gs pos="30000">
                        <a:srgbClr val="FFFFFF"/>
                      </a:gs>
                    </a:gsLst>
                    <a:lin ang="5400000" scaled="0"/>
                  </a:gradFill>
                  <a:latin typeface="Segoe UI Light"/>
                </a:rPr>
                <a:t>the datacenter</a:t>
              </a:r>
            </a:p>
          </p:txBody>
        </p:sp>
        <p:sp>
          <p:nvSpPr>
            <p:cNvPr id="7" name="Rectangle 6"/>
            <p:cNvSpPr/>
            <p:nvPr/>
          </p:nvSpPr>
          <p:spPr bwMode="auto">
            <a:xfrm>
              <a:off x="6113934" y="1877267"/>
              <a:ext cx="2743200" cy="2743200"/>
            </a:xfrm>
            <a:prstGeom prst="rect">
              <a:avLst/>
            </a:prstGeom>
            <a:solidFill>
              <a:srgbClr val="DC3C00"/>
            </a:solidFill>
            <a:ln w="10795" cap="flat" cmpd="sng" algn="ctr">
              <a:noFill/>
              <a:prstDash val="solid"/>
              <a:headEnd type="none" w="med" len="med"/>
              <a:tailEnd type="none" w="med" len="med"/>
            </a:ln>
            <a:effectLst/>
          </p:spPr>
          <p:txBody>
            <a:bodyPr vert="horz" wrap="square" lIns="179285" tIns="179285" rIns="0" bIns="45720" numCol="1" rtlCol="0" anchor="t" anchorCtr="0" compatLnSpc="1">
              <a:prstTxWarp prst="textNoShape">
                <a:avLst/>
              </a:prstTxWarp>
            </a:bodyPr>
            <a:lstStyle/>
            <a:p>
              <a:pPr defTabSz="914523">
                <a:lnSpc>
                  <a:spcPct val="90000"/>
                </a:lnSpc>
                <a:spcAft>
                  <a:spcPts val="590"/>
                </a:spcAft>
                <a:defRPr/>
              </a:pPr>
              <a:r>
                <a:rPr lang="en-US" sz="1050" kern="0" spc="-29" dirty="0">
                  <a:gradFill>
                    <a:gsLst>
                      <a:gs pos="2917">
                        <a:srgbClr val="FFFFFF"/>
                      </a:gs>
                      <a:gs pos="30000">
                        <a:srgbClr val="FFFFFF"/>
                      </a:gs>
                    </a:gsLst>
                    <a:lin ang="5400000" scaled="0"/>
                  </a:gradFill>
                  <a:latin typeface="Segoe UI Light"/>
                </a:rPr>
                <a:t>Unlock insights on any data</a:t>
              </a:r>
            </a:p>
          </p:txBody>
        </p:sp>
        <p:sp>
          <p:nvSpPr>
            <p:cNvPr id="8" name="Rectangle 7"/>
            <p:cNvSpPr/>
            <p:nvPr/>
          </p:nvSpPr>
          <p:spPr bwMode="auto">
            <a:xfrm>
              <a:off x="3242041" y="1877267"/>
              <a:ext cx="2743200" cy="2743200"/>
            </a:xfrm>
            <a:prstGeom prst="rect">
              <a:avLst/>
            </a:prstGeom>
            <a:solidFill>
              <a:srgbClr val="008272"/>
            </a:solidFill>
            <a:ln w="10795" cap="flat" cmpd="sng" algn="ctr">
              <a:noFill/>
              <a:prstDash val="solid"/>
              <a:headEnd type="none" w="med" len="med"/>
              <a:tailEnd type="none" w="med" len="med"/>
            </a:ln>
            <a:effectLst/>
          </p:spPr>
          <p:txBody>
            <a:bodyPr vert="horz" wrap="square" lIns="179285" tIns="179285" rIns="0" bIns="45720" numCol="1" rtlCol="0" anchor="t" anchorCtr="0" compatLnSpc="1">
              <a:prstTxWarp prst="textNoShape">
                <a:avLst/>
              </a:prstTxWarp>
            </a:bodyPr>
            <a:lstStyle/>
            <a:p>
              <a:pPr defTabSz="914523">
                <a:lnSpc>
                  <a:spcPct val="90000"/>
                </a:lnSpc>
                <a:spcAft>
                  <a:spcPts val="590"/>
                </a:spcAft>
                <a:defRPr/>
              </a:pPr>
              <a:r>
                <a:rPr lang="en-US" sz="1050" kern="0" spc="-29" dirty="0">
                  <a:gradFill>
                    <a:gsLst>
                      <a:gs pos="2917">
                        <a:srgbClr val="FFFFFF"/>
                      </a:gs>
                      <a:gs pos="30000">
                        <a:srgbClr val="FFFFFF"/>
                      </a:gs>
                    </a:gsLst>
                    <a:lin ang="5400000" scaled="0"/>
                  </a:gradFill>
                  <a:latin typeface="Segoe UI Light"/>
                </a:rPr>
                <a:t>Empower people-centric IT</a:t>
              </a:r>
            </a:p>
          </p:txBody>
        </p:sp>
        <p:sp>
          <p:nvSpPr>
            <p:cNvPr id="9" name="Rectangle 8"/>
            <p:cNvSpPr/>
            <p:nvPr/>
          </p:nvSpPr>
          <p:spPr bwMode="auto">
            <a:xfrm>
              <a:off x="8985828" y="1877267"/>
              <a:ext cx="2743200" cy="2743200"/>
            </a:xfrm>
            <a:prstGeom prst="rect">
              <a:avLst/>
            </a:prstGeom>
            <a:solidFill>
              <a:srgbClr val="68217A"/>
            </a:solidFill>
            <a:ln w="10795" cap="flat" cmpd="sng" algn="ctr">
              <a:noFill/>
              <a:prstDash val="solid"/>
              <a:headEnd type="none" w="med" len="med"/>
              <a:tailEnd type="none" w="med" len="med"/>
            </a:ln>
            <a:effectLst/>
          </p:spPr>
          <p:txBody>
            <a:bodyPr vert="horz" wrap="square" lIns="179285" tIns="179285" rIns="0" bIns="45720" numCol="1" rtlCol="0" anchor="t" anchorCtr="0" compatLnSpc="1">
              <a:prstTxWarp prst="textNoShape">
                <a:avLst/>
              </a:prstTxWarp>
            </a:bodyPr>
            <a:lstStyle/>
            <a:p>
              <a:pPr defTabSz="914523">
                <a:lnSpc>
                  <a:spcPct val="90000"/>
                </a:lnSpc>
                <a:spcAft>
                  <a:spcPts val="590"/>
                </a:spcAft>
                <a:defRPr/>
              </a:pPr>
              <a:r>
                <a:rPr lang="en-US" sz="1050" kern="0" spc="-29" dirty="0">
                  <a:gradFill>
                    <a:gsLst>
                      <a:gs pos="2917">
                        <a:srgbClr val="FFFFFF"/>
                      </a:gs>
                      <a:gs pos="30000">
                        <a:srgbClr val="FFFFFF"/>
                      </a:gs>
                    </a:gsLst>
                    <a:lin ang="5400000" scaled="0"/>
                  </a:gradFill>
                  <a:latin typeface="Segoe UI Light"/>
                </a:rPr>
                <a:t>Enable modern business apps</a:t>
              </a:r>
            </a:p>
          </p:txBody>
        </p:sp>
      </p:grpSp>
    </p:spTree>
    <p:extLst>
      <p:ext uri="{BB962C8B-B14F-4D97-AF65-F5344CB8AC3E}">
        <p14:creationId xmlns:p14="http://schemas.microsoft.com/office/powerpoint/2010/main" val="908599408"/>
      </p:ext>
    </p:extLst>
  </p:cSld>
  <p:clrMap bg1="lt1" tx1="dk1" bg2="lt2" tx2="dk2" accent1="accent1" accent2="accent2" accent3="accent3" accent4="accent4" accent5="accent5" accent6="accent6" hlink="hlink" folHlink="folHlink"/>
  <p:sldLayoutIdLst>
    <p:sldLayoutId id="2147483732" r:id="rId1"/>
    <p:sldLayoutId id="2147483733" r:id="rId2"/>
    <p:sldLayoutId id="2147483734" r:id="rId3"/>
    <p:sldLayoutId id="2147483735" r:id="rId4"/>
    <p:sldLayoutId id="2147483736" r:id="rId5"/>
    <p:sldLayoutId id="2147483737" r:id="rId6"/>
    <p:sldLayoutId id="2147483738" r:id="rId7"/>
    <p:sldLayoutId id="2147483739" r:id="rId8"/>
    <p:sldLayoutId id="2147483740" r:id="rId9"/>
    <p:sldLayoutId id="2147483741" r:id="rId10"/>
    <p:sldLayoutId id="2147483742" r:id="rId11"/>
    <p:sldLayoutId id="2147483743" r:id="rId12"/>
  </p:sldLayoutIdLst>
  <p:transition>
    <p:fade/>
  </p:transition>
  <p:hf sldNum="0" hdr="0" dt="0"/>
  <p:txStyles>
    <p:titleStyle>
      <a:lvl1pPr algn="l" defTabSz="914250" rtl="0" eaLnBrk="1" latinLnBrk="0" hangingPunct="1">
        <a:lnSpc>
          <a:spcPct val="90000"/>
        </a:lnSpc>
        <a:spcBef>
          <a:spcPct val="0"/>
        </a:spcBef>
        <a:buNone/>
        <a:defRPr lang="en-US" sz="4800" b="0" kern="1200" cap="none" spc="-100" baseline="0" dirty="0" smtClean="0">
          <a:ln w="3175">
            <a:noFill/>
          </a:ln>
          <a:solidFill>
            <a:schemeClr val="tx1"/>
          </a:solidFill>
          <a:effectLst/>
          <a:latin typeface="+mj-lt"/>
          <a:ea typeface="+mn-ea"/>
          <a:cs typeface="Segoe UI" pitchFamily="34" charset="0"/>
        </a:defRPr>
      </a:lvl1pPr>
    </p:titleStyle>
    <p:bodyStyle>
      <a:lvl1pPr marL="336102" marR="0" indent="-336102" algn="l" defTabSz="914250"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1"/>
              </a:gs>
              <a:gs pos="100000">
                <a:schemeClr val="tx1"/>
              </a:gs>
            </a:gsLst>
            <a:lin ang="5400000" scaled="0"/>
          </a:gradFill>
          <a:latin typeface="+mj-lt"/>
          <a:ea typeface="+mn-ea"/>
          <a:cs typeface="+mn-cs"/>
        </a:defRPr>
      </a:lvl1pPr>
      <a:lvl2pPr marL="572618" marR="0" indent="-236516" algn="l" defTabSz="914250"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784238" marR="0" indent="-224068" algn="l" defTabSz="914250"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08305" marR="0" indent="-224068" algn="l" defTabSz="914250"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32373" marR="0" indent="-224068" algn="l" defTabSz="914250"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5pPr>
      <a:lvl6pPr marL="2514186" indent="-228563" algn="l" defTabSz="914250"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313" indent="-228563" algn="l" defTabSz="914250"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438" indent="-228563" algn="l" defTabSz="914250"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564" indent="-228563" algn="l" defTabSz="914250"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50" rtl="0" eaLnBrk="1" latinLnBrk="0" hangingPunct="1">
        <a:defRPr sz="1765" kern="1200">
          <a:solidFill>
            <a:schemeClr val="tx1"/>
          </a:solidFill>
          <a:latin typeface="+mn-lt"/>
          <a:ea typeface="+mn-ea"/>
          <a:cs typeface="+mn-cs"/>
        </a:defRPr>
      </a:lvl1pPr>
      <a:lvl2pPr marL="457125" algn="l" defTabSz="914250" rtl="0" eaLnBrk="1" latinLnBrk="0" hangingPunct="1">
        <a:defRPr sz="1765" kern="1200">
          <a:solidFill>
            <a:schemeClr val="tx1"/>
          </a:solidFill>
          <a:latin typeface="+mn-lt"/>
          <a:ea typeface="+mn-ea"/>
          <a:cs typeface="+mn-cs"/>
        </a:defRPr>
      </a:lvl2pPr>
      <a:lvl3pPr marL="914250" algn="l" defTabSz="914250" rtl="0" eaLnBrk="1" latinLnBrk="0" hangingPunct="1">
        <a:defRPr sz="1765" kern="1200">
          <a:solidFill>
            <a:schemeClr val="tx1"/>
          </a:solidFill>
          <a:latin typeface="+mn-lt"/>
          <a:ea typeface="+mn-ea"/>
          <a:cs typeface="+mn-cs"/>
        </a:defRPr>
      </a:lvl3pPr>
      <a:lvl4pPr marL="1371375" algn="l" defTabSz="914250" rtl="0" eaLnBrk="1" latinLnBrk="0" hangingPunct="1">
        <a:defRPr sz="1765" kern="1200">
          <a:solidFill>
            <a:schemeClr val="tx1"/>
          </a:solidFill>
          <a:latin typeface="+mn-lt"/>
          <a:ea typeface="+mn-ea"/>
          <a:cs typeface="+mn-cs"/>
        </a:defRPr>
      </a:lvl4pPr>
      <a:lvl5pPr marL="1828500" algn="l" defTabSz="914250" rtl="0" eaLnBrk="1" latinLnBrk="0" hangingPunct="1">
        <a:defRPr sz="1765" kern="1200">
          <a:solidFill>
            <a:schemeClr val="tx1"/>
          </a:solidFill>
          <a:latin typeface="+mn-lt"/>
          <a:ea typeface="+mn-ea"/>
          <a:cs typeface="+mn-cs"/>
        </a:defRPr>
      </a:lvl5pPr>
      <a:lvl6pPr marL="2285626" algn="l" defTabSz="914250" rtl="0" eaLnBrk="1" latinLnBrk="0" hangingPunct="1">
        <a:defRPr sz="1765" kern="1200">
          <a:solidFill>
            <a:schemeClr val="tx1"/>
          </a:solidFill>
          <a:latin typeface="+mn-lt"/>
          <a:ea typeface="+mn-ea"/>
          <a:cs typeface="+mn-cs"/>
        </a:defRPr>
      </a:lvl6pPr>
      <a:lvl7pPr marL="2742750" algn="l" defTabSz="914250" rtl="0" eaLnBrk="1" latinLnBrk="0" hangingPunct="1">
        <a:defRPr sz="1765" kern="1200">
          <a:solidFill>
            <a:schemeClr val="tx1"/>
          </a:solidFill>
          <a:latin typeface="+mn-lt"/>
          <a:ea typeface="+mn-ea"/>
          <a:cs typeface="+mn-cs"/>
        </a:defRPr>
      </a:lvl7pPr>
      <a:lvl8pPr marL="3199876" algn="l" defTabSz="914250" rtl="0" eaLnBrk="1" latinLnBrk="0" hangingPunct="1">
        <a:defRPr sz="1765" kern="1200">
          <a:solidFill>
            <a:schemeClr val="tx1"/>
          </a:solidFill>
          <a:latin typeface="+mn-lt"/>
          <a:ea typeface="+mn-ea"/>
          <a:cs typeface="+mn-cs"/>
        </a:defRPr>
      </a:lvl8pPr>
      <a:lvl9pPr marL="3657000" algn="l" defTabSz="914250" rtl="0" eaLnBrk="1" latinLnBrk="0" hangingPunct="1">
        <a:defRPr sz="1765"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286" tIns="91429" rIns="146286" bIns="91429" rtlCol="0" anchor="t">
            <a:noAutofit/>
          </a:bodyPr>
          <a:lstStyle/>
          <a:p>
            <a:r>
              <a:rPr lang="en-US" dirty="0"/>
              <a:t>Click to edit Master title style</a:t>
            </a:r>
          </a:p>
        </p:txBody>
      </p:sp>
      <p:sp>
        <p:nvSpPr>
          <p:cNvPr id="4" name="Text Placeholder 3"/>
          <p:cNvSpPr>
            <a:spLocks noGrp="1"/>
          </p:cNvSpPr>
          <p:nvPr>
            <p:ph type="body" idx="1"/>
          </p:nvPr>
        </p:nvSpPr>
        <p:spPr>
          <a:xfrm>
            <a:off x="269241" y="1189179"/>
            <a:ext cx="11653520" cy="2052030"/>
          </a:xfrm>
          <a:prstGeom prst="rect">
            <a:avLst/>
          </a:prstGeom>
        </p:spPr>
        <p:txBody>
          <a:bodyPr vert="horz" wrap="square" lIns="146286" tIns="91429" rIns="146286" bIns="91429"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extBox 2"/>
          <p:cNvSpPr txBox="1"/>
          <p:nvPr userDrawn="1"/>
        </p:nvSpPr>
        <p:spPr>
          <a:xfrm>
            <a:off x="-75304" y="6497620"/>
            <a:ext cx="3227294" cy="461665"/>
          </a:xfrm>
          <a:prstGeom prst="rect">
            <a:avLst/>
          </a:prstGeom>
          <a:noFill/>
        </p:spPr>
        <p:txBody>
          <a:bodyPr wrap="square" lIns="182880" tIns="146304" rIns="182880" bIns="146304" rtlCol="0">
            <a:spAutoFit/>
          </a:bodyPr>
          <a:lstStyle/>
          <a:p>
            <a:pPr>
              <a:lnSpc>
                <a:spcPct val="90000"/>
              </a:lnSpc>
            </a:pPr>
            <a:r>
              <a:rPr lang="en-US" sz="1100" dirty="0">
                <a:gradFill>
                  <a:gsLst>
                    <a:gs pos="2917">
                      <a:srgbClr val="505050"/>
                    </a:gs>
                    <a:gs pos="30000">
                      <a:srgbClr val="505050"/>
                    </a:gs>
                  </a:gsLst>
                  <a:lin ang="5400000" scaled="0"/>
                </a:gradFill>
              </a:rPr>
              <a:t>Microsoft Confidential</a:t>
            </a:r>
          </a:p>
        </p:txBody>
      </p:sp>
      <p:grpSp>
        <p:nvGrpSpPr>
          <p:cNvPr id="5" name="Group 4"/>
          <p:cNvGrpSpPr/>
          <p:nvPr userDrawn="1"/>
        </p:nvGrpSpPr>
        <p:grpSpPr>
          <a:xfrm>
            <a:off x="0" y="6994016"/>
            <a:ext cx="3666162" cy="885388"/>
            <a:chOff x="370148" y="1877267"/>
            <a:chExt cx="11358880" cy="2743200"/>
          </a:xfrm>
        </p:grpSpPr>
        <p:sp>
          <p:nvSpPr>
            <p:cNvPr id="6" name="Rectangle 5"/>
            <p:cNvSpPr/>
            <p:nvPr/>
          </p:nvSpPr>
          <p:spPr bwMode="auto">
            <a:xfrm>
              <a:off x="370148" y="1877267"/>
              <a:ext cx="2743200" cy="2743200"/>
            </a:xfrm>
            <a:prstGeom prst="rect">
              <a:avLst/>
            </a:prstGeom>
            <a:solidFill>
              <a:srgbClr val="0072C6"/>
            </a:solidFill>
            <a:ln w="10795" cap="flat" cmpd="sng" algn="ctr">
              <a:noFill/>
              <a:prstDash val="solid"/>
              <a:headEnd type="none" w="med" len="med"/>
              <a:tailEnd type="none" w="med" len="med"/>
            </a:ln>
            <a:effectLst/>
          </p:spPr>
          <p:txBody>
            <a:bodyPr vert="horz" wrap="square" lIns="179285" tIns="179285" rIns="0" bIns="45720" numCol="1" rtlCol="0" anchor="t" anchorCtr="0" compatLnSpc="1">
              <a:prstTxWarp prst="textNoShape">
                <a:avLst/>
              </a:prstTxWarp>
            </a:bodyPr>
            <a:lstStyle/>
            <a:p>
              <a:pPr defTabSz="914523">
                <a:lnSpc>
                  <a:spcPct val="90000"/>
                </a:lnSpc>
                <a:spcAft>
                  <a:spcPts val="590"/>
                </a:spcAft>
                <a:defRPr/>
              </a:pPr>
              <a:r>
                <a:rPr lang="en-US" sz="1050" kern="0" spc="-29" dirty="0">
                  <a:gradFill>
                    <a:gsLst>
                      <a:gs pos="2917">
                        <a:srgbClr val="FFFFFF"/>
                      </a:gs>
                      <a:gs pos="30000">
                        <a:srgbClr val="FFFFFF"/>
                      </a:gs>
                    </a:gsLst>
                    <a:lin ang="5400000" scaled="0"/>
                  </a:gradFill>
                  <a:latin typeface="Segoe UI Light"/>
                </a:rPr>
                <a:t>Transform </a:t>
              </a:r>
              <a:br>
                <a:rPr lang="en-US" sz="1050" kern="0" spc="-29" dirty="0">
                  <a:gradFill>
                    <a:gsLst>
                      <a:gs pos="2917">
                        <a:srgbClr val="FFFFFF"/>
                      </a:gs>
                      <a:gs pos="30000">
                        <a:srgbClr val="FFFFFF"/>
                      </a:gs>
                    </a:gsLst>
                    <a:lin ang="5400000" scaled="0"/>
                  </a:gradFill>
                  <a:latin typeface="Segoe UI Light"/>
                </a:rPr>
              </a:br>
              <a:r>
                <a:rPr lang="en-US" sz="1050" kern="0" spc="-29" dirty="0">
                  <a:gradFill>
                    <a:gsLst>
                      <a:gs pos="2917">
                        <a:srgbClr val="FFFFFF"/>
                      </a:gs>
                      <a:gs pos="30000">
                        <a:srgbClr val="FFFFFF"/>
                      </a:gs>
                    </a:gsLst>
                    <a:lin ang="5400000" scaled="0"/>
                  </a:gradFill>
                  <a:latin typeface="Segoe UI Light"/>
                </a:rPr>
                <a:t>the datacenter</a:t>
              </a:r>
            </a:p>
          </p:txBody>
        </p:sp>
        <p:sp>
          <p:nvSpPr>
            <p:cNvPr id="7" name="Rectangle 6"/>
            <p:cNvSpPr/>
            <p:nvPr/>
          </p:nvSpPr>
          <p:spPr bwMode="auto">
            <a:xfrm>
              <a:off x="6113934" y="1877267"/>
              <a:ext cx="2743200" cy="2743200"/>
            </a:xfrm>
            <a:prstGeom prst="rect">
              <a:avLst/>
            </a:prstGeom>
            <a:solidFill>
              <a:srgbClr val="DC3C00"/>
            </a:solidFill>
            <a:ln w="10795" cap="flat" cmpd="sng" algn="ctr">
              <a:noFill/>
              <a:prstDash val="solid"/>
              <a:headEnd type="none" w="med" len="med"/>
              <a:tailEnd type="none" w="med" len="med"/>
            </a:ln>
            <a:effectLst/>
          </p:spPr>
          <p:txBody>
            <a:bodyPr vert="horz" wrap="square" lIns="179285" tIns="179285" rIns="0" bIns="45720" numCol="1" rtlCol="0" anchor="t" anchorCtr="0" compatLnSpc="1">
              <a:prstTxWarp prst="textNoShape">
                <a:avLst/>
              </a:prstTxWarp>
            </a:bodyPr>
            <a:lstStyle/>
            <a:p>
              <a:pPr defTabSz="914523">
                <a:lnSpc>
                  <a:spcPct val="90000"/>
                </a:lnSpc>
                <a:spcAft>
                  <a:spcPts val="590"/>
                </a:spcAft>
                <a:defRPr/>
              </a:pPr>
              <a:r>
                <a:rPr lang="en-US" sz="1050" kern="0" spc="-29" dirty="0">
                  <a:gradFill>
                    <a:gsLst>
                      <a:gs pos="2917">
                        <a:srgbClr val="FFFFFF"/>
                      </a:gs>
                      <a:gs pos="30000">
                        <a:srgbClr val="FFFFFF"/>
                      </a:gs>
                    </a:gsLst>
                    <a:lin ang="5400000" scaled="0"/>
                  </a:gradFill>
                  <a:latin typeface="Segoe UI Light"/>
                </a:rPr>
                <a:t>Unlock insights on any data</a:t>
              </a:r>
            </a:p>
          </p:txBody>
        </p:sp>
        <p:sp>
          <p:nvSpPr>
            <p:cNvPr id="8" name="Rectangle 7"/>
            <p:cNvSpPr/>
            <p:nvPr/>
          </p:nvSpPr>
          <p:spPr bwMode="auto">
            <a:xfrm>
              <a:off x="3242041" y="1877267"/>
              <a:ext cx="2743200" cy="2743200"/>
            </a:xfrm>
            <a:prstGeom prst="rect">
              <a:avLst/>
            </a:prstGeom>
            <a:solidFill>
              <a:srgbClr val="008272"/>
            </a:solidFill>
            <a:ln w="10795" cap="flat" cmpd="sng" algn="ctr">
              <a:noFill/>
              <a:prstDash val="solid"/>
              <a:headEnd type="none" w="med" len="med"/>
              <a:tailEnd type="none" w="med" len="med"/>
            </a:ln>
            <a:effectLst/>
          </p:spPr>
          <p:txBody>
            <a:bodyPr vert="horz" wrap="square" lIns="179285" tIns="179285" rIns="0" bIns="45720" numCol="1" rtlCol="0" anchor="t" anchorCtr="0" compatLnSpc="1">
              <a:prstTxWarp prst="textNoShape">
                <a:avLst/>
              </a:prstTxWarp>
            </a:bodyPr>
            <a:lstStyle/>
            <a:p>
              <a:pPr defTabSz="914523">
                <a:lnSpc>
                  <a:spcPct val="90000"/>
                </a:lnSpc>
                <a:spcAft>
                  <a:spcPts val="590"/>
                </a:spcAft>
                <a:defRPr/>
              </a:pPr>
              <a:r>
                <a:rPr lang="en-US" sz="1050" kern="0" spc="-29" dirty="0">
                  <a:gradFill>
                    <a:gsLst>
                      <a:gs pos="2917">
                        <a:srgbClr val="FFFFFF"/>
                      </a:gs>
                      <a:gs pos="30000">
                        <a:srgbClr val="FFFFFF"/>
                      </a:gs>
                    </a:gsLst>
                    <a:lin ang="5400000" scaled="0"/>
                  </a:gradFill>
                  <a:latin typeface="Segoe UI Light"/>
                </a:rPr>
                <a:t>Empower people-centric IT</a:t>
              </a:r>
            </a:p>
          </p:txBody>
        </p:sp>
        <p:sp>
          <p:nvSpPr>
            <p:cNvPr id="9" name="Rectangle 8"/>
            <p:cNvSpPr/>
            <p:nvPr/>
          </p:nvSpPr>
          <p:spPr bwMode="auto">
            <a:xfrm>
              <a:off x="8985828" y="1877267"/>
              <a:ext cx="2743200" cy="2743200"/>
            </a:xfrm>
            <a:prstGeom prst="rect">
              <a:avLst/>
            </a:prstGeom>
            <a:solidFill>
              <a:srgbClr val="68217A"/>
            </a:solidFill>
            <a:ln w="10795" cap="flat" cmpd="sng" algn="ctr">
              <a:noFill/>
              <a:prstDash val="solid"/>
              <a:headEnd type="none" w="med" len="med"/>
              <a:tailEnd type="none" w="med" len="med"/>
            </a:ln>
            <a:effectLst/>
          </p:spPr>
          <p:txBody>
            <a:bodyPr vert="horz" wrap="square" lIns="179285" tIns="179285" rIns="0" bIns="45720" numCol="1" rtlCol="0" anchor="t" anchorCtr="0" compatLnSpc="1">
              <a:prstTxWarp prst="textNoShape">
                <a:avLst/>
              </a:prstTxWarp>
            </a:bodyPr>
            <a:lstStyle/>
            <a:p>
              <a:pPr defTabSz="914523">
                <a:lnSpc>
                  <a:spcPct val="90000"/>
                </a:lnSpc>
                <a:spcAft>
                  <a:spcPts val="590"/>
                </a:spcAft>
                <a:defRPr/>
              </a:pPr>
              <a:r>
                <a:rPr lang="en-US" sz="1050" kern="0" spc="-29" dirty="0">
                  <a:gradFill>
                    <a:gsLst>
                      <a:gs pos="2917">
                        <a:srgbClr val="FFFFFF"/>
                      </a:gs>
                      <a:gs pos="30000">
                        <a:srgbClr val="FFFFFF"/>
                      </a:gs>
                    </a:gsLst>
                    <a:lin ang="5400000" scaled="0"/>
                  </a:gradFill>
                  <a:latin typeface="Segoe UI Light"/>
                </a:rPr>
                <a:t>Enable modern business apps</a:t>
              </a:r>
            </a:p>
          </p:txBody>
        </p:sp>
      </p:grpSp>
    </p:spTree>
    <p:extLst>
      <p:ext uri="{BB962C8B-B14F-4D97-AF65-F5344CB8AC3E}">
        <p14:creationId xmlns:p14="http://schemas.microsoft.com/office/powerpoint/2010/main" val="1946106769"/>
      </p:ext>
    </p:extLst>
  </p:cSld>
  <p:clrMap bg1="lt1" tx1="dk1" bg2="lt2" tx2="dk2" accent1="accent1" accent2="accent2" accent3="accent3" accent4="accent4" accent5="accent5" accent6="accent6" hlink="hlink" folHlink="folHlink"/>
  <p:sldLayoutIdLst>
    <p:sldLayoutId id="2147483773" r:id="rId1"/>
    <p:sldLayoutId id="2147483774" r:id="rId2"/>
    <p:sldLayoutId id="2147483775" r:id="rId3"/>
    <p:sldLayoutId id="2147483776" r:id="rId4"/>
    <p:sldLayoutId id="2147483779" r:id="rId5"/>
    <p:sldLayoutId id="2147483780" r:id="rId6"/>
  </p:sldLayoutIdLst>
  <p:transition>
    <p:fade/>
  </p:transition>
  <p:hf sldNum="0" hdr="0" dt="0"/>
  <p:txStyles>
    <p:titleStyle>
      <a:lvl1pPr algn="l" defTabSz="914250" rtl="0" eaLnBrk="1" latinLnBrk="0" hangingPunct="1">
        <a:lnSpc>
          <a:spcPct val="90000"/>
        </a:lnSpc>
        <a:spcBef>
          <a:spcPct val="0"/>
        </a:spcBef>
        <a:buNone/>
        <a:defRPr lang="en-US" sz="5294" b="0" kern="1200" cap="none" spc="-100" baseline="0" dirty="0" smtClean="0">
          <a:ln w="3175">
            <a:noFill/>
          </a:ln>
          <a:solidFill>
            <a:schemeClr val="tx1"/>
          </a:solidFill>
          <a:effectLst/>
          <a:latin typeface="+mj-lt"/>
          <a:ea typeface="+mn-ea"/>
          <a:cs typeface="Segoe UI" pitchFamily="34" charset="0"/>
        </a:defRPr>
      </a:lvl1pPr>
    </p:titleStyle>
    <p:bodyStyle>
      <a:lvl1pPr marL="336102" marR="0" indent="-336102" algn="l" defTabSz="914250" rtl="0" eaLnBrk="1" fontAlgn="auto" latinLnBrk="0" hangingPunct="1">
        <a:lnSpc>
          <a:spcPct val="90000"/>
        </a:lnSpc>
        <a:spcBef>
          <a:spcPct val="20000"/>
        </a:spcBef>
        <a:spcAft>
          <a:spcPts val="0"/>
        </a:spcAft>
        <a:buClrTx/>
        <a:buSzPct val="90000"/>
        <a:buFont typeface="Arial" pitchFamily="34" charset="0"/>
        <a:buChar char="•"/>
        <a:tabLst/>
        <a:defRPr sz="3823" kern="1200" spc="0" baseline="0">
          <a:gradFill>
            <a:gsLst>
              <a:gs pos="1250">
                <a:schemeClr val="tx1"/>
              </a:gs>
              <a:gs pos="100000">
                <a:schemeClr val="tx1"/>
              </a:gs>
            </a:gsLst>
            <a:lin ang="5400000" scaled="0"/>
          </a:gradFill>
          <a:latin typeface="+mj-lt"/>
          <a:ea typeface="+mn-ea"/>
          <a:cs typeface="+mn-cs"/>
        </a:defRPr>
      </a:lvl1pPr>
      <a:lvl2pPr marL="572618" marR="0" indent="-236516" algn="l" defTabSz="914250"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238" marR="0" indent="-224068" algn="l" defTabSz="914250"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305" marR="0" indent="-224068" algn="l" defTabSz="914250"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373" marR="0" indent="-224068" algn="l" defTabSz="914250"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186" indent="-228563" algn="l" defTabSz="914250"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313" indent="-228563" algn="l" defTabSz="914250"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438" indent="-228563" algn="l" defTabSz="914250"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564" indent="-228563" algn="l" defTabSz="914250"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50" rtl="0" eaLnBrk="1" latinLnBrk="0" hangingPunct="1">
        <a:defRPr sz="1765" kern="1200">
          <a:solidFill>
            <a:schemeClr val="tx1"/>
          </a:solidFill>
          <a:latin typeface="+mn-lt"/>
          <a:ea typeface="+mn-ea"/>
          <a:cs typeface="+mn-cs"/>
        </a:defRPr>
      </a:lvl1pPr>
      <a:lvl2pPr marL="457125" algn="l" defTabSz="914250" rtl="0" eaLnBrk="1" latinLnBrk="0" hangingPunct="1">
        <a:defRPr sz="1765" kern="1200">
          <a:solidFill>
            <a:schemeClr val="tx1"/>
          </a:solidFill>
          <a:latin typeface="+mn-lt"/>
          <a:ea typeface="+mn-ea"/>
          <a:cs typeface="+mn-cs"/>
        </a:defRPr>
      </a:lvl2pPr>
      <a:lvl3pPr marL="914250" algn="l" defTabSz="914250" rtl="0" eaLnBrk="1" latinLnBrk="0" hangingPunct="1">
        <a:defRPr sz="1765" kern="1200">
          <a:solidFill>
            <a:schemeClr val="tx1"/>
          </a:solidFill>
          <a:latin typeface="+mn-lt"/>
          <a:ea typeface="+mn-ea"/>
          <a:cs typeface="+mn-cs"/>
        </a:defRPr>
      </a:lvl3pPr>
      <a:lvl4pPr marL="1371375" algn="l" defTabSz="914250" rtl="0" eaLnBrk="1" latinLnBrk="0" hangingPunct="1">
        <a:defRPr sz="1765" kern="1200">
          <a:solidFill>
            <a:schemeClr val="tx1"/>
          </a:solidFill>
          <a:latin typeface="+mn-lt"/>
          <a:ea typeface="+mn-ea"/>
          <a:cs typeface="+mn-cs"/>
        </a:defRPr>
      </a:lvl4pPr>
      <a:lvl5pPr marL="1828500" algn="l" defTabSz="914250" rtl="0" eaLnBrk="1" latinLnBrk="0" hangingPunct="1">
        <a:defRPr sz="1765" kern="1200">
          <a:solidFill>
            <a:schemeClr val="tx1"/>
          </a:solidFill>
          <a:latin typeface="+mn-lt"/>
          <a:ea typeface="+mn-ea"/>
          <a:cs typeface="+mn-cs"/>
        </a:defRPr>
      </a:lvl5pPr>
      <a:lvl6pPr marL="2285626" algn="l" defTabSz="914250" rtl="0" eaLnBrk="1" latinLnBrk="0" hangingPunct="1">
        <a:defRPr sz="1765" kern="1200">
          <a:solidFill>
            <a:schemeClr val="tx1"/>
          </a:solidFill>
          <a:latin typeface="+mn-lt"/>
          <a:ea typeface="+mn-ea"/>
          <a:cs typeface="+mn-cs"/>
        </a:defRPr>
      </a:lvl6pPr>
      <a:lvl7pPr marL="2742750" algn="l" defTabSz="914250" rtl="0" eaLnBrk="1" latinLnBrk="0" hangingPunct="1">
        <a:defRPr sz="1765" kern="1200">
          <a:solidFill>
            <a:schemeClr val="tx1"/>
          </a:solidFill>
          <a:latin typeface="+mn-lt"/>
          <a:ea typeface="+mn-ea"/>
          <a:cs typeface="+mn-cs"/>
        </a:defRPr>
      </a:lvl7pPr>
      <a:lvl8pPr marL="3199876" algn="l" defTabSz="914250" rtl="0" eaLnBrk="1" latinLnBrk="0" hangingPunct="1">
        <a:defRPr sz="1765" kern="1200">
          <a:solidFill>
            <a:schemeClr val="tx1"/>
          </a:solidFill>
          <a:latin typeface="+mn-lt"/>
          <a:ea typeface="+mn-ea"/>
          <a:cs typeface="+mn-cs"/>
        </a:defRPr>
      </a:lvl8pPr>
      <a:lvl9pPr marL="3657000" algn="l" defTabSz="914250" rtl="0" eaLnBrk="1" latinLnBrk="0" hangingPunct="1">
        <a:defRPr sz="1765"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078"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39" y="1189177"/>
            <a:ext cx="11653523" cy="2051485"/>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57189854"/>
      </p:ext>
    </p:extLst>
  </p:cSld>
  <p:clrMap bg1="lt1" tx1="dk1" bg2="lt2" tx2="dk2" accent1="accent1" accent2="accent2" accent3="accent3" accent4="accent4" accent5="accent5" accent6="accent6" hlink="hlink" folHlink="folHlink"/>
  <p:sldLayoutIdLst>
    <p:sldLayoutId id="2147483784" r:id="rId1"/>
    <p:sldLayoutId id="2147483785" r:id="rId2"/>
    <p:sldLayoutId id="2147483786" r:id="rId3"/>
    <p:sldLayoutId id="2147483787" r:id="rId4"/>
    <p:sldLayoutId id="2147483788" r:id="rId5"/>
    <p:sldLayoutId id="2147483789" r:id="rId6"/>
    <p:sldLayoutId id="2147483790" r:id="rId7"/>
    <p:sldLayoutId id="2147483791" r:id="rId8"/>
    <p:sldLayoutId id="2147483792" r:id="rId9"/>
    <p:sldLayoutId id="2147483793" r:id="rId10"/>
    <p:sldLayoutId id="2147483794" r:id="rId11"/>
    <p:sldLayoutId id="2147483795" r:id="rId12"/>
    <p:sldLayoutId id="2147483796" r:id="rId13"/>
    <p:sldLayoutId id="2147483797" r:id="rId14"/>
    <p:sldLayoutId id="2147483798" r:id="rId15"/>
    <p:sldLayoutId id="2147483799" r:id="rId16"/>
    <p:sldLayoutId id="2147483800" r:id="rId17"/>
    <p:sldLayoutId id="2147483801" r:id="rId18"/>
    <p:sldLayoutId id="2147483802" r:id="rId19"/>
    <p:sldLayoutId id="2147483803" r:id="rId20"/>
    <p:sldLayoutId id="2147483804" r:id="rId21"/>
    <p:sldLayoutId id="2147483805" r:id="rId22"/>
    <p:sldLayoutId id="2147483806" r:id="rId23"/>
    <p:sldLayoutId id="2147483807" r:id="rId24"/>
    <p:sldLayoutId id="2147483808" r:id="rId25"/>
    <p:sldLayoutId id="2147483809" r:id="rId26"/>
    <p:sldLayoutId id="2147483810" r:id="rId27"/>
    <p:sldLayoutId id="2147483811" r:id="rId28"/>
    <p:sldLayoutId id="2147483812" r:id="rId29"/>
    <p:sldLayoutId id="2147483813" r:id="rId30"/>
    <p:sldLayoutId id="2147483814" r:id="rId31"/>
    <p:sldLayoutId id="2147483815" r:id="rId32"/>
    <p:sldLayoutId id="2147483816" r:id="rId33"/>
    <p:sldLayoutId id="2147483817" r:id="rId34"/>
    <p:sldLayoutId id="2147483818" r:id="rId35"/>
    <p:sldLayoutId id="2147483819" r:id="rId36"/>
    <p:sldLayoutId id="2147483820" r:id="rId37"/>
  </p:sldLayoutIdLst>
  <p:transition>
    <p:fade/>
  </p:transition>
  <p:hf sldNum="0" hdr="0" dt="0"/>
  <p:txStyles>
    <p:titleStyle>
      <a:lvl1pPr algn="l" defTabSz="913505" rtl="0" fontAlgn="base">
        <a:lnSpc>
          <a:spcPct val="90000"/>
        </a:lnSpc>
        <a:spcBef>
          <a:spcPct val="0"/>
        </a:spcBef>
        <a:spcAft>
          <a:spcPct val="0"/>
        </a:spcAft>
        <a:defRPr lang="en-US" sz="5294" kern="1200" spc="-100" dirty="0">
          <a:ln w="3175">
            <a:noFill/>
          </a:ln>
          <a:gradFill>
            <a:gsLst>
              <a:gs pos="1250">
                <a:schemeClr val="tx1"/>
              </a:gs>
              <a:gs pos="100000">
                <a:schemeClr val="tx1"/>
              </a:gs>
            </a:gsLst>
            <a:lin ang="5400000" scaled="0"/>
          </a:gradFill>
          <a:latin typeface="+mj-lt"/>
          <a:ea typeface="MS PGothic" pitchFamily="34" charset="-128"/>
          <a:cs typeface="Segoe UI" pitchFamily="34" charset="0"/>
        </a:defRPr>
      </a:lvl1pPr>
      <a:lvl2pPr algn="l" defTabSz="913505" rtl="0" fontAlgn="base">
        <a:lnSpc>
          <a:spcPct val="90000"/>
        </a:lnSpc>
        <a:spcBef>
          <a:spcPct val="0"/>
        </a:spcBef>
        <a:spcAft>
          <a:spcPct val="0"/>
        </a:spcAft>
        <a:defRPr sz="5294">
          <a:solidFill>
            <a:schemeClr val="tx1"/>
          </a:solidFill>
          <a:latin typeface="Segoe UI Light" pitchFamily="34" charset="0"/>
          <a:ea typeface="MS PGothic" pitchFamily="34" charset="-128"/>
        </a:defRPr>
      </a:lvl2pPr>
      <a:lvl3pPr algn="l" defTabSz="913505" rtl="0" fontAlgn="base">
        <a:lnSpc>
          <a:spcPct val="90000"/>
        </a:lnSpc>
        <a:spcBef>
          <a:spcPct val="0"/>
        </a:spcBef>
        <a:spcAft>
          <a:spcPct val="0"/>
        </a:spcAft>
        <a:defRPr sz="5294">
          <a:solidFill>
            <a:schemeClr val="tx1"/>
          </a:solidFill>
          <a:latin typeface="Segoe UI Light" pitchFamily="34" charset="0"/>
          <a:ea typeface="MS PGothic" pitchFamily="34" charset="-128"/>
        </a:defRPr>
      </a:lvl3pPr>
      <a:lvl4pPr algn="l" defTabSz="913505" rtl="0" fontAlgn="base">
        <a:lnSpc>
          <a:spcPct val="90000"/>
        </a:lnSpc>
        <a:spcBef>
          <a:spcPct val="0"/>
        </a:spcBef>
        <a:spcAft>
          <a:spcPct val="0"/>
        </a:spcAft>
        <a:defRPr sz="5294">
          <a:solidFill>
            <a:schemeClr val="tx1"/>
          </a:solidFill>
          <a:latin typeface="Segoe UI Light" pitchFamily="34" charset="0"/>
          <a:ea typeface="MS PGothic" pitchFamily="34" charset="-128"/>
        </a:defRPr>
      </a:lvl4pPr>
      <a:lvl5pPr algn="l" defTabSz="913505" rtl="0" fontAlgn="base">
        <a:lnSpc>
          <a:spcPct val="90000"/>
        </a:lnSpc>
        <a:spcBef>
          <a:spcPct val="0"/>
        </a:spcBef>
        <a:spcAft>
          <a:spcPct val="0"/>
        </a:spcAft>
        <a:defRPr sz="5294">
          <a:solidFill>
            <a:schemeClr val="tx1"/>
          </a:solidFill>
          <a:latin typeface="Segoe UI Light" pitchFamily="34" charset="0"/>
          <a:ea typeface="MS PGothic" pitchFamily="34" charset="-128"/>
        </a:defRPr>
      </a:lvl5pPr>
      <a:lvl6pPr marL="448193" algn="l" defTabSz="913505" rtl="0" fontAlgn="base">
        <a:lnSpc>
          <a:spcPct val="90000"/>
        </a:lnSpc>
        <a:spcBef>
          <a:spcPct val="0"/>
        </a:spcBef>
        <a:spcAft>
          <a:spcPct val="0"/>
        </a:spcAft>
        <a:defRPr sz="5294">
          <a:solidFill>
            <a:schemeClr val="tx1"/>
          </a:solidFill>
          <a:latin typeface="Segoe UI Light" pitchFamily="34" charset="0"/>
          <a:ea typeface="MS PGothic" pitchFamily="34" charset="-128"/>
        </a:defRPr>
      </a:lvl6pPr>
      <a:lvl7pPr marL="896386" algn="l" defTabSz="913505" rtl="0" fontAlgn="base">
        <a:lnSpc>
          <a:spcPct val="90000"/>
        </a:lnSpc>
        <a:spcBef>
          <a:spcPct val="0"/>
        </a:spcBef>
        <a:spcAft>
          <a:spcPct val="0"/>
        </a:spcAft>
        <a:defRPr sz="5294">
          <a:solidFill>
            <a:schemeClr val="tx1"/>
          </a:solidFill>
          <a:latin typeface="Segoe UI Light" pitchFamily="34" charset="0"/>
          <a:ea typeface="MS PGothic" pitchFamily="34" charset="-128"/>
        </a:defRPr>
      </a:lvl7pPr>
      <a:lvl8pPr marL="1344579" algn="l" defTabSz="913505" rtl="0" fontAlgn="base">
        <a:lnSpc>
          <a:spcPct val="90000"/>
        </a:lnSpc>
        <a:spcBef>
          <a:spcPct val="0"/>
        </a:spcBef>
        <a:spcAft>
          <a:spcPct val="0"/>
        </a:spcAft>
        <a:defRPr sz="5294">
          <a:solidFill>
            <a:schemeClr val="tx1"/>
          </a:solidFill>
          <a:latin typeface="Segoe UI Light" pitchFamily="34" charset="0"/>
          <a:ea typeface="MS PGothic" pitchFamily="34" charset="-128"/>
        </a:defRPr>
      </a:lvl8pPr>
      <a:lvl9pPr marL="1792773" algn="l" defTabSz="913505" rtl="0" fontAlgn="base">
        <a:lnSpc>
          <a:spcPct val="90000"/>
        </a:lnSpc>
        <a:spcBef>
          <a:spcPct val="0"/>
        </a:spcBef>
        <a:spcAft>
          <a:spcPct val="0"/>
        </a:spcAft>
        <a:defRPr sz="5294">
          <a:solidFill>
            <a:schemeClr val="tx1"/>
          </a:solidFill>
          <a:latin typeface="Segoe UI Light" pitchFamily="34" charset="0"/>
          <a:ea typeface="MS PGothic" pitchFamily="34" charset="-128"/>
        </a:defRPr>
      </a:lvl9pPr>
    </p:titleStyle>
    <p:bodyStyle>
      <a:lvl1pPr marL="336145" indent="-336145" algn="l" defTabSz="913505" rtl="0" fontAlgn="base">
        <a:lnSpc>
          <a:spcPct val="90000"/>
        </a:lnSpc>
        <a:spcBef>
          <a:spcPct val="20000"/>
        </a:spcBef>
        <a:spcAft>
          <a:spcPct val="0"/>
        </a:spcAft>
        <a:buSzPct val="90000"/>
        <a:buFont typeface="Arial" pitchFamily="34" charset="0"/>
        <a:buChar char="•"/>
        <a:defRPr sz="3921" kern="1200">
          <a:gradFill>
            <a:gsLst>
              <a:gs pos="1250">
                <a:schemeClr val="tx1"/>
              </a:gs>
              <a:gs pos="100000">
                <a:schemeClr val="tx1"/>
              </a:gs>
            </a:gsLst>
            <a:lin ang="5400000" scaled="0"/>
          </a:gradFill>
          <a:latin typeface="+mj-lt"/>
          <a:ea typeface="MS PGothic" pitchFamily="34" charset="-128"/>
          <a:cs typeface="+mn-cs"/>
        </a:defRPr>
      </a:lvl1pPr>
      <a:lvl2pPr marL="572691" indent="-236546" algn="l" defTabSz="913505" rtl="0" fontAlgn="base">
        <a:lnSpc>
          <a:spcPct val="90000"/>
        </a:lnSpc>
        <a:spcBef>
          <a:spcPct val="20000"/>
        </a:spcBef>
        <a:spcAft>
          <a:spcPct val="0"/>
        </a:spcAft>
        <a:buSzPct val="90000"/>
        <a:buFont typeface="Arial" pitchFamily="34" charset="0"/>
        <a:buChar char="•"/>
        <a:defRPr sz="2353" kern="1200">
          <a:gradFill>
            <a:gsLst>
              <a:gs pos="1250">
                <a:schemeClr val="tx1"/>
              </a:gs>
              <a:gs pos="100000">
                <a:schemeClr val="tx1"/>
              </a:gs>
            </a:gsLst>
            <a:lin ang="5400000" scaled="0"/>
          </a:gradFill>
          <a:latin typeface="+mn-lt"/>
          <a:ea typeface="MS PGothic" pitchFamily="34" charset="-128"/>
          <a:cs typeface="+mn-cs"/>
        </a:defRPr>
      </a:lvl2pPr>
      <a:lvl3pPr marL="784338" indent="-224097" algn="l" defTabSz="913505" rtl="0" fontAlgn="base">
        <a:lnSpc>
          <a:spcPct val="90000"/>
        </a:lnSpc>
        <a:spcBef>
          <a:spcPct val="20000"/>
        </a:spcBef>
        <a:spcAft>
          <a:spcPct val="0"/>
        </a:spcAft>
        <a:buSzPct val="90000"/>
        <a:buFont typeface="Arial" pitchFamily="34" charset="0"/>
        <a:buChar char="•"/>
        <a:defRPr sz="1961" kern="1200">
          <a:gradFill>
            <a:gsLst>
              <a:gs pos="1250">
                <a:schemeClr val="tx1"/>
              </a:gs>
              <a:gs pos="100000">
                <a:schemeClr val="tx1"/>
              </a:gs>
            </a:gsLst>
            <a:lin ang="5400000" scaled="0"/>
          </a:gradFill>
          <a:latin typeface="+mn-lt"/>
          <a:ea typeface="MS PGothic" pitchFamily="34" charset="-128"/>
          <a:cs typeface="+mn-cs"/>
        </a:defRPr>
      </a:lvl3pPr>
      <a:lvl4pPr marL="1008435" indent="-224097" algn="l" defTabSz="913505" rtl="0" fontAlgn="base">
        <a:lnSpc>
          <a:spcPct val="90000"/>
        </a:lnSpc>
        <a:spcBef>
          <a:spcPct val="20000"/>
        </a:spcBef>
        <a:spcAft>
          <a:spcPct val="0"/>
        </a:spcAft>
        <a:buSzPct val="90000"/>
        <a:buFont typeface="Arial" pitchFamily="34" charset="0"/>
        <a:buChar char="•"/>
        <a:defRPr kern="1200">
          <a:gradFill>
            <a:gsLst>
              <a:gs pos="1250">
                <a:schemeClr val="tx1"/>
              </a:gs>
              <a:gs pos="100000">
                <a:schemeClr val="tx1"/>
              </a:gs>
            </a:gsLst>
            <a:lin ang="5400000" scaled="0"/>
          </a:gradFill>
          <a:latin typeface="+mn-lt"/>
          <a:ea typeface="MS PGothic" pitchFamily="34" charset="-128"/>
          <a:cs typeface="+mn-cs"/>
        </a:defRPr>
      </a:lvl4pPr>
      <a:lvl5pPr marL="1232531" indent="-224097" algn="l" defTabSz="913505" rtl="0" fontAlgn="base">
        <a:lnSpc>
          <a:spcPct val="90000"/>
        </a:lnSpc>
        <a:spcBef>
          <a:spcPct val="20000"/>
        </a:spcBef>
        <a:spcAft>
          <a:spcPct val="0"/>
        </a:spcAft>
        <a:buSzPct val="90000"/>
        <a:buFont typeface="Arial" pitchFamily="34" charset="0"/>
        <a:buChar char="•"/>
        <a:defRPr kern="1200">
          <a:gradFill>
            <a:gsLst>
              <a:gs pos="1250">
                <a:schemeClr val="tx1"/>
              </a:gs>
              <a:gs pos="100000">
                <a:schemeClr val="tx1"/>
              </a:gs>
            </a:gsLst>
            <a:lin ang="5400000" scaled="0"/>
          </a:gradFill>
          <a:latin typeface="+mn-lt"/>
          <a:ea typeface="MS PGothic" pitchFamily="34" charset="-128"/>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EC3E3B9-70CA-4D48-8F08-30C31143888B}" type="datetimeFigureOut">
              <a:rPr lang="en-US" smtClean="0"/>
              <a:t>5/15/2018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DE91631-4B70-4FCA-B887-D236853E66F7}" type="slidenum">
              <a:rPr lang="en-US" smtClean="0"/>
              <a:t>‹#›</a:t>
            </a:fld>
            <a:endParaRPr lang="en-US"/>
          </a:p>
        </p:txBody>
      </p:sp>
    </p:spTree>
    <p:extLst>
      <p:ext uri="{BB962C8B-B14F-4D97-AF65-F5344CB8AC3E}">
        <p14:creationId xmlns:p14="http://schemas.microsoft.com/office/powerpoint/2010/main" val="3568961086"/>
      </p:ext>
    </p:extLst>
  </p:cSld>
  <p:clrMap bg1="lt1" tx1="dk1" bg2="lt2" tx2="dk2" accent1="accent1" accent2="accent2" accent3="accent3" accent4="accent4" accent5="accent5" accent6="accent6" hlink="hlink" folHlink="folHlink"/>
  <p:sldLayoutIdLst>
    <p:sldLayoutId id="2147483822" r:id="rId1"/>
    <p:sldLayoutId id="2147483823" r:id="rId2"/>
    <p:sldLayoutId id="2147483824" r:id="rId3"/>
    <p:sldLayoutId id="2147483825" r:id="rId4"/>
    <p:sldLayoutId id="2147483826" r:id="rId5"/>
    <p:sldLayoutId id="2147483827" r:id="rId6"/>
    <p:sldLayoutId id="2147483828" r:id="rId7"/>
    <p:sldLayoutId id="2147483829" r:id="rId8"/>
    <p:sldLayoutId id="2147483830" r:id="rId9"/>
    <p:sldLayoutId id="2147483831" r:id="rId10"/>
    <p:sldLayoutId id="2147483832" r:id="rId11"/>
    <p:sldLayoutId id="2147483833" r:id="rId12"/>
    <p:sldLayoutId id="2147483834" r:id="rId13"/>
    <p:sldLayoutId id="2147483835" r:id="rId14"/>
    <p:sldLayoutId id="2147483836" r:id="rId15"/>
    <p:sldLayoutId id="2147483837" r:id="rId16"/>
    <p:sldLayoutId id="2147483838" r:id="rId17"/>
    <p:sldLayoutId id="2147483839" r:id="rId1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6.png"/><Relationship Id="rId7" Type="http://schemas.openxmlformats.org/officeDocument/2006/relationships/hyperlink" Target="https://www.linkedin.com/in/danstolts/" TargetMode="External"/><Relationship Id="rId12" Type="http://schemas.openxmlformats.org/officeDocument/2006/relationships/image" Target="../media/image31.jpe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28.jpg"/><Relationship Id="rId11" Type="http://schemas.openxmlformats.org/officeDocument/2006/relationships/hyperlink" Target="https://itproguru.com/" TargetMode="External"/><Relationship Id="rId5" Type="http://schemas.openxmlformats.org/officeDocument/2006/relationships/hyperlink" Target="http://aka.ms/70-534-book" TargetMode="External"/><Relationship Id="rId10" Type="http://schemas.openxmlformats.org/officeDocument/2006/relationships/image" Target="../media/image30.jpeg"/><Relationship Id="rId4" Type="http://schemas.openxmlformats.org/officeDocument/2006/relationships/image" Target="../media/image27.png"/><Relationship Id="rId9" Type="http://schemas.openxmlformats.org/officeDocument/2006/relationships/hyperlink" Target="mailto:dstolts@microsoft.com" TargetMode="External"/></Relationships>
</file>

<file path=ppt/slides/_rels/slide10.xml.rels><?xml version="1.0" encoding="UTF-8" standalone="yes"?>
<Relationships xmlns="http://schemas.openxmlformats.org/package/2006/relationships"><Relationship Id="rId8" Type="http://schemas.openxmlformats.org/officeDocument/2006/relationships/diagramData" Target="../diagrams/data1.xml"/><Relationship Id="rId13" Type="http://schemas.openxmlformats.org/officeDocument/2006/relationships/comments" Target="../comments/comment1.xml"/><Relationship Id="rId3" Type="http://schemas.openxmlformats.org/officeDocument/2006/relationships/image" Target="../media/image43.png"/><Relationship Id="rId7" Type="http://schemas.openxmlformats.org/officeDocument/2006/relationships/image" Target="../media/image38.png"/><Relationship Id="rId12" Type="http://schemas.microsoft.com/office/2007/relationships/diagramDrawing" Target="../diagrams/drawing1.xml"/><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microsoft.com/office/2007/relationships/hdphoto" Target="../media/hdphoto1.wdp"/><Relationship Id="rId11" Type="http://schemas.openxmlformats.org/officeDocument/2006/relationships/diagramColors" Target="../diagrams/colors1.xml"/><Relationship Id="rId5" Type="http://schemas.openxmlformats.org/officeDocument/2006/relationships/image" Target="../media/image37.png"/><Relationship Id="rId10" Type="http://schemas.openxmlformats.org/officeDocument/2006/relationships/diagramQuickStyle" Target="../diagrams/quickStyle1.xml"/><Relationship Id="rId4" Type="http://schemas.openxmlformats.org/officeDocument/2006/relationships/image" Target="../media/image36.png"/><Relationship Id="rId9" Type="http://schemas.openxmlformats.org/officeDocument/2006/relationships/diagramLayout" Target="../diagrams/layout1.xml"/></Relationships>
</file>

<file path=ppt/slides/_rels/slide11.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45.png"/><Relationship Id="rId7" Type="http://schemas.openxmlformats.org/officeDocument/2006/relationships/image" Target="../media/image47.png"/><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microsoft.com/office/2007/relationships/hdphoto" Target="../media/hdphoto3.wdp"/><Relationship Id="rId5" Type="http://schemas.openxmlformats.org/officeDocument/2006/relationships/image" Target="../media/image46.png"/><Relationship Id="rId4" Type="http://schemas.microsoft.com/office/2007/relationships/hdphoto" Target="../media/hdphoto2.wdp"/></Relationships>
</file>

<file path=ppt/slides/_rels/slide12.xml.rels><?xml version="1.0" encoding="UTF-8" standalone="yes"?>
<Relationships xmlns="http://schemas.openxmlformats.org/package/2006/relationships"><Relationship Id="rId3" Type="http://schemas.openxmlformats.org/officeDocument/2006/relationships/hyperlink" Target="https://www.microsoftevents.com/profile/form/index.cfm?PKformID=0x2660286abcd&amp;" TargetMode="External"/><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A4C36990"/></Relationships>
</file>

<file path=ppt/slides/_rels/slide13.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notesSlide" Target="../notesSlides/notesSlide13.xml"/><Relationship Id="rId1" Type="http://schemas.openxmlformats.org/officeDocument/2006/relationships/slideLayout" Target="../slideLayouts/slideLayout92.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 Id="rId9" Type="http://schemas.openxmlformats.org/officeDocument/2006/relationships/image" Target="../media/image57.emf"/></Relationships>
</file>

<file path=ppt/slides/_rels/slide14.xml.rels><?xml version="1.0" encoding="UTF-8" standalone="yes"?>
<Relationships xmlns="http://schemas.openxmlformats.org/package/2006/relationships"><Relationship Id="rId3" Type="http://schemas.openxmlformats.org/officeDocument/2006/relationships/hyperlink" Target="http://www.itproguy.com/devops-practices/" TargetMode="External"/><Relationship Id="rId2" Type="http://schemas.openxmlformats.org/officeDocument/2006/relationships/notesSlide" Target="../notesSlides/notesSlide14.xml"/><Relationship Id="rId1" Type="http://schemas.openxmlformats.org/officeDocument/2006/relationships/slideLayout" Target="../slideLayouts/slideLayout97.xml"/></Relationships>
</file>

<file path=ppt/slides/_rels/slide1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5.xml"/><Relationship Id="rId1" Type="http://schemas.openxmlformats.org/officeDocument/2006/relationships/slideLayout" Target="../slideLayouts/slideLayout98.xml"/></Relationships>
</file>

<file path=ppt/slides/_rels/slide1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6.xml"/><Relationship Id="rId1" Type="http://schemas.openxmlformats.org/officeDocument/2006/relationships/slideLayout" Target="../slideLayouts/slideLayout98.xml"/></Relationships>
</file>

<file path=ppt/slides/_rels/slide1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7.xml"/><Relationship Id="rId1" Type="http://schemas.openxmlformats.org/officeDocument/2006/relationships/slideLayout" Target="../slideLayouts/slideLayout9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4.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9.xml"/><Relationship Id="rId1" Type="http://schemas.openxmlformats.org/officeDocument/2006/relationships/slideLayout" Target="../slideLayouts/slideLayout20.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4.xml"/></Relationships>
</file>

<file path=ppt/slides/_rels/slide2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0.xml"/><Relationship Id="rId1" Type="http://schemas.openxmlformats.org/officeDocument/2006/relationships/slideLayout" Target="../slideLayouts/slideLayout42.xml"/></Relationships>
</file>

<file path=ppt/slides/_rels/slide21.xml.rels><?xml version="1.0" encoding="UTF-8" standalone="yes"?>
<Relationships xmlns="http://schemas.openxmlformats.org/package/2006/relationships"><Relationship Id="rId3" Type="http://schemas.openxmlformats.org/officeDocument/2006/relationships/hyperlink" Target="http://aka.ms/534Labs" TargetMode="External"/><Relationship Id="rId2" Type="http://schemas.openxmlformats.org/officeDocument/2006/relationships/notesSlide" Target="../notesSlides/notesSlide21.xml"/><Relationship Id="rId1" Type="http://schemas.openxmlformats.org/officeDocument/2006/relationships/slideLayout" Target="../slideLayouts/slideLayout42.xml"/><Relationship Id="rId5" Type="http://schemas.openxmlformats.org/officeDocument/2006/relationships/hyperlink" Target="http://docs.microsoft.com/" TargetMode="External"/><Relationship Id="rId4" Type="http://schemas.openxmlformats.org/officeDocument/2006/relationships/hyperlink" Target="http://portal.azure.com/" TargetMode="External"/></Relationships>
</file>

<file path=ppt/slides/_rels/slide22.xml.rels><?xml version="1.0" encoding="UTF-8" standalone="yes"?>
<Relationships xmlns="http://schemas.openxmlformats.org/package/2006/relationships"><Relationship Id="rId8" Type="http://schemas.openxmlformats.org/officeDocument/2006/relationships/diagramData" Target="../diagrams/data4.xml"/><Relationship Id="rId3" Type="http://schemas.openxmlformats.org/officeDocument/2006/relationships/diagramData" Target="../diagrams/data3.xml"/><Relationship Id="rId7" Type="http://schemas.microsoft.com/office/2007/relationships/diagramDrawing" Target="../diagrams/drawing3.xml"/><Relationship Id="rId12" Type="http://schemas.microsoft.com/office/2007/relationships/diagramDrawing" Target="../diagrams/drawing4.xml"/><Relationship Id="rId2" Type="http://schemas.openxmlformats.org/officeDocument/2006/relationships/notesSlide" Target="../notesSlides/notesSlide22.xml"/><Relationship Id="rId1" Type="http://schemas.openxmlformats.org/officeDocument/2006/relationships/slideLayout" Target="../slideLayouts/slideLayout115.xml"/><Relationship Id="rId6" Type="http://schemas.openxmlformats.org/officeDocument/2006/relationships/diagramColors" Target="../diagrams/colors3.xml"/><Relationship Id="rId11" Type="http://schemas.openxmlformats.org/officeDocument/2006/relationships/diagramColors" Target="../diagrams/colors4.xml"/><Relationship Id="rId5" Type="http://schemas.openxmlformats.org/officeDocument/2006/relationships/diagramQuickStyle" Target="../diagrams/quickStyle3.xml"/><Relationship Id="rId10" Type="http://schemas.openxmlformats.org/officeDocument/2006/relationships/diagramQuickStyle" Target="../diagrams/quickStyle4.xml"/><Relationship Id="rId4" Type="http://schemas.openxmlformats.org/officeDocument/2006/relationships/diagramLayout" Target="../diagrams/layout3.xml"/><Relationship Id="rId9" Type="http://schemas.openxmlformats.org/officeDocument/2006/relationships/diagramLayout" Target="../diagrams/layout4.xml"/></Relationships>
</file>

<file path=ppt/slides/_rels/slide23.xml.rels><?xml version="1.0" encoding="UTF-8" standalone="yes"?>
<Relationships xmlns="http://schemas.openxmlformats.org/package/2006/relationships"><Relationship Id="rId8" Type="http://schemas.openxmlformats.org/officeDocument/2006/relationships/diagramData" Target="../diagrams/data6.xml"/><Relationship Id="rId3" Type="http://schemas.openxmlformats.org/officeDocument/2006/relationships/diagramData" Target="../diagrams/data5.xml"/><Relationship Id="rId7" Type="http://schemas.microsoft.com/office/2007/relationships/diagramDrawing" Target="../diagrams/drawing5.xml"/><Relationship Id="rId12" Type="http://schemas.microsoft.com/office/2007/relationships/diagramDrawing" Target="../diagrams/drawing6.xml"/><Relationship Id="rId2" Type="http://schemas.openxmlformats.org/officeDocument/2006/relationships/notesSlide" Target="../notesSlides/notesSlide23.xml"/><Relationship Id="rId1" Type="http://schemas.openxmlformats.org/officeDocument/2006/relationships/slideLayout" Target="../slideLayouts/slideLayout115.xml"/><Relationship Id="rId6" Type="http://schemas.openxmlformats.org/officeDocument/2006/relationships/diagramColors" Target="../diagrams/colors5.xml"/><Relationship Id="rId11" Type="http://schemas.openxmlformats.org/officeDocument/2006/relationships/diagramColors" Target="../diagrams/colors6.xml"/><Relationship Id="rId5" Type="http://schemas.openxmlformats.org/officeDocument/2006/relationships/diagramQuickStyle" Target="../diagrams/quickStyle5.xml"/><Relationship Id="rId10" Type="http://schemas.openxmlformats.org/officeDocument/2006/relationships/diagramQuickStyle" Target="../diagrams/quickStyle6.xml"/><Relationship Id="rId4" Type="http://schemas.openxmlformats.org/officeDocument/2006/relationships/diagramLayout" Target="../diagrams/layout5.xml"/><Relationship Id="rId9" Type="http://schemas.openxmlformats.org/officeDocument/2006/relationships/diagramLayout" Target="../diagrams/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33.png"/></Relationships>
</file>

<file path=ppt/slides/_rels/slide4.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5.png"/><Relationship Id="rId7" Type="http://schemas.openxmlformats.org/officeDocument/2006/relationships/image" Target="../media/image38.pn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microsoft.com/office/2007/relationships/hdphoto" Target="../media/hdphoto1.wdp"/><Relationship Id="rId11" Type="http://schemas.openxmlformats.org/officeDocument/2006/relationships/image" Target="../media/image42.png"/><Relationship Id="rId5" Type="http://schemas.openxmlformats.org/officeDocument/2006/relationships/image" Target="../media/image37.png"/><Relationship Id="rId10" Type="http://schemas.openxmlformats.org/officeDocument/2006/relationships/image" Target="../media/image41.png"/><Relationship Id="rId4" Type="http://schemas.openxmlformats.org/officeDocument/2006/relationships/image" Target="../media/image36.png"/><Relationship Id="rId9" Type="http://schemas.openxmlformats.org/officeDocument/2006/relationships/image" Target="../media/image40.png"/></Relationships>
</file>

<file path=ppt/slides/_rels/slide9.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6.png"/><Relationship Id="rId7" Type="http://schemas.openxmlformats.org/officeDocument/2006/relationships/image" Target="../media/image43.pn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38.png"/><Relationship Id="rId5" Type="http://schemas.microsoft.com/office/2007/relationships/hdphoto" Target="../media/hdphoto1.wdp"/><Relationship Id="rId4" Type="http://schemas.openxmlformats.org/officeDocument/2006/relationships/image" Target="../media/image3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31F20"/>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14557" r="9205"/>
          <a:stretch/>
        </p:blipFill>
        <p:spPr>
          <a:xfrm>
            <a:off x="7990114" y="2121374"/>
            <a:ext cx="3885810" cy="3822683"/>
          </a:xfrm>
          <a:prstGeom prst="rect">
            <a:avLst/>
          </a:prstGeom>
        </p:spPr>
      </p:pic>
      <p:sp>
        <p:nvSpPr>
          <p:cNvPr id="4" name="TextBox 3"/>
          <p:cNvSpPr txBox="1"/>
          <p:nvPr/>
        </p:nvSpPr>
        <p:spPr>
          <a:xfrm>
            <a:off x="1077416" y="4261542"/>
            <a:ext cx="4572119" cy="236988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Dan Stolts </a:t>
            </a:r>
            <a:r>
              <a:rPr kumimoji="0" lang="en-US" sz="24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(@ITProGuru)</a:t>
            </a:r>
            <a:br>
              <a:rPr kumimoji="0" lang="en-US" sz="24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br>
            <a:r>
              <a:rPr kumimoji="0" lang="en-US" sz="20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Chief Technology Strategist</a:t>
            </a:r>
            <a:br>
              <a:rPr kumimoji="0" lang="en-US" sz="20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br>
            <a:r>
              <a:rPr kumimoji="0" lang="en-US" sz="20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US DX North East – Audience</a:t>
            </a:r>
            <a:br>
              <a:rPr kumimoji="0" lang="en-US" sz="20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br>
            <a:r>
              <a:rPr kumimoji="0" lang="en-US" sz="24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Blog: ITProGuru.com</a:t>
            </a:r>
            <a:r>
              <a:rPr kumimoji="0" lang="en-US" sz="28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 </a:t>
            </a:r>
            <a:endParaRPr kumimoji="0" lang="en-US" sz="2800" b="0" i="0" u="none" strike="noStrike" kern="0" cap="none" spc="0" normalizeH="0" baseline="0" noProof="0" dirty="0">
              <a:ln>
                <a:noFill/>
              </a:ln>
              <a:solidFill>
                <a:prstClr val="white"/>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dstolts@Microsoft.com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www.linkedin.com/in/danstolts</a:t>
            </a:r>
            <a:r>
              <a:rPr kumimoji="0" lang="en-US" sz="2400" b="0" i="0" u="none" strike="noStrike" kern="0" cap="none" spc="0" normalizeH="0" baseline="0" noProof="0" dirty="0">
                <a:ln>
                  <a:noFill/>
                </a:ln>
                <a:solidFill>
                  <a:srgbClr val="00B0F0"/>
                </a:solidFill>
                <a:effectLst/>
                <a:uLnTx/>
                <a:uFillTx/>
                <a:latin typeface="Segoe UI Light" panose="020B0502040204020203" pitchFamily="34" charset="0"/>
                <a:ea typeface="+mn-ea"/>
                <a:cs typeface="Segoe UI Light" panose="020B0502040204020203" pitchFamily="34" charset="0"/>
              </a:rPr>
              <a:t> </a:t>
            </a:r>
            <a:endParaRPr kumimoji="0" lang="en-US" sz="2000" b="0" i="0" u="none" strike="noStrike" kern="0" cap="none" spc="0" normalizeH="0" baseline="0" noProof="0" dirty="0">
              <a:ln>
                <a:noFill/>
              </a:ln>
              <a:solidFill>
                <a:srgbClr val="00B0F0"/>
              </a:solidFill>
              <a:effectLst/>
              <a:uLnTx/>
              <a:uFillTx/>
              <a:latin typeface="Segoe UI Light" panose="020B0502040204020203" pitchFamily="34" charset="0"/>
              <a:ea typeface="+mn-ea"/>
              <a:cs typeface="Segoe UI Light" panose="020B0502040204020203" pitchFamily="34" charset="0"/>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4382" y="248298"/>
            <a:ext cx="2469094" cy="530398"/>
          </a:xfrm>
          <a:prstGeom prst="rect">
            <a:avLst/>
          </a:prstGeom>
        </p:spPr>
      </p:pic>
      <p:sp>
        <p:nvSpPr>
          <p:cNvPr id="7" name="TextBox 6"/>
          <p:cNvSpPr txBox="1"/>
          <p:nvPr/>
        </p:nvSpPr>
        <p:spPr>
          <a:xfrm>
            <a:off x="114214" y="1006780"/>
            <a:ext cx="11761710" cy="707886"/>
          </a:xfrm>
          <a:prstGeom prst="rect">
            <a:avLst/>
          </a:prstGeom>
          <a:noFill/>
        </p:spPr>
        <p:txBody>
          <a:bodyPr wrap="square" rtlCol="0">
            <a:spAutoFit/>
          </a:bodyPr>
          <a:lstStyle/>
          <a:p>
            <a:pPr lvl="0">
              <a:defRPr/>
            </a:pPr>
            <a:r>
              <a:rPr lang="en-US" sz="4000" b="1" dirty="0">
                <a:solidFill>
                  <a:srgbClr val="00B0F0"/>
                </a:solidFill>
              </a:rPr>
              <a:t>Containers +++</a:t>
            </a:r>
            <a:endParaRPr kumimoji="0" lang="en-US" sz="4000" b="0" i="0" u="none" strike="noStrike" kern="0" cap="none" spc="0" normalizeH="0" baseline="0" noProof="0" dirty="0">
              <a:ln>
                <a:noFill/>
              </a:ln>
              <a:solidFill>
                <a:srgbClr val="00B0F0"/>
              </a:solidFill>
              <a:effectLst/>
              <a:uLnTx/>
              <a:uFillTx/>
              <a:latin typeface="Segoe UI Light" panose="020B0502040204020203" pitchFamily="34" charset="0"/>
              <a:cs typeface="Segoe UI Light" panose="020B0502040204020203" pitchFamily="34" charset="0"/>
            </a:endParaRPr>
          </a:p>
        </p:txBody>
      </p:sp>
      <p:sp>
        <p:nvSpPr>
          <p:cNvPr id="9" name="Rectangle 8"/>
          <p:cNvSpPr/>
          <p:nvPr/>
        </p:nvSpPr>
        <p:spPr>
          <a:xfrm>
            <a:off x="10519576" y="6311264"/>
            <a:ext cx="1590261"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@ITProGuru</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TextBox 9"/>
          <p:cNvSpPr txBox="1"/>
          <p:nvPr/>
        </p:nvSpPr>
        <p:spPr>
          <a:xfrm>
            <a:off x="7854377" y="5424858"/>
            <a:ext cx="5881545" cy="10156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E7E6E6"/>
                </a:solidFill>
                <a:effectLst/>
                <a:uLnTx/>
                <a:uFillTx/>
                <a:latin typeface="Calibri" panose="020F0502020204030204"/>
                <a:ea typeface="+mn-ea"/>
                <a:cs typeface="+mn-cs"/>
              </a:rPr>
              <a:t>Specializations: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E7E6E6"/>
                </a:solidFill>
                <a:effectLst/>
                <a:uLnTx/>
                <a:uFillTx/>
                <a:latin typeface="Calibri" panose="020F0502020204030204"/>
                <a:ea typeface="+mn-ea"/>
                <a:cs typeface="+mn-cs"/>
              </a:rPr>
              <a:t>Cloud, Virtualization, Windows Server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E7E6E6"/>
                </a:solidFill>
                <a:effectLst/>
                <a:uLnTx/>
                <a:uFillTx/>
                <a:latin typeface="Calibri" panose="020F0502020204030204"/>
                <a:ea typeface="+mn-ea"/>
                <a:cs typeface="+mn-cs"/>
              </a:rPr>
              <a:t>Open Systems, Hybrid Cloud, Storage</a:t>
            </a:r>
          </a:p>
        </p:txBody>
      </p:sp>
      <p:pic>
        <p:nvPicPr>
          <p:cNvPr id="11" name="Picture 10">
            <a:hlinkClick r:id="rId5"/>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993844" y="4523370"/>
            <a:ext cx="1322299" cy="1628448"/>
          </a:xfrm>
          <a:prstGeom prst="rect">
            <a:avLst/>
          </a:prstGeom>
        </p:spPr>
      </p:pic>
      <p:pic>
        <p:nvPicPr>
          <p:cNvPr id="12" name="Picture 22" descr="http://www.steveor.com/images/stories/linkedin-badge.png">
            <a:hlinkClick r:id="rId7"/>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9097" y="5895951"/>
            <a:ext cx="379336" cy="38116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6" descr="http://t2.gstatic.com/images?q=tbn:ANd9GcQ9lxPrdR4gJjCmZrMC122VeCdeKejTHxvjYK4EeaB6Jb_CwNbeqQ">
            <a:hlinkClick r:id="rId9"/>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69096" y="5473367"/>
            <a:ext cx="379337" cy="38116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hlinkClick r:id="rId11"/>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63576" y="5074497"/>
            <a:ext cx="384857" cy="371985"/>
          </a:xfrm>
          <a:prstGeom prst="rect">
            <a:avLst/>
          </a:prstGeom>
        </p:spPr>
      </p:pic>
      <p:sp>
        <p:nvSpPr>
          <p:cNvPr id="8" name="TextBox 7"/>
          <p:cNvSpPr txBox="1"/>
          <p:nvPr/>
        </p:nvSpPr>
        <p:spPr>
          <a:xfrm>
            <a:off x="4824837" y="6233753"/>
            <a:ext cx="1560336"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aka.ms/70-534-book</a:t>
            </a:r>
            <a:endPar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93738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1" presetClass="entr" presetSubtype="0"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p:cTn id="13" dur="1000" fill="hold"/>
                                        <p:tgtEl>
                                          <p:spTgt spid="11"/>
                                        </p:tgtEl>
                                        <p:attrNameLst>
                                          <p:attrName>ppt_w</p:attrName>
                                        </p:attrNameLst>
                                      </p:cBhvr>
                                      <p:tavLst>
                                        <p:tav tm="0">
                                          <p:val>
                                            <p:fltVal val="0"/>
                                          </p:val>
                                        </p:tav>
                                        <p:tav tm="100000">
                                          <p:val>
                                            <p:strVal val="#ppt_w"/>
                                          </p:val>
                                        </p:tav>
                                      </p:tavLst>
                                    </p:anim>
                                    <p:anim calcmode="lin" valueType="num">
                                      <p:cBhvr>
                                        <p:cTn id="14" dur="1000" fill="hold"/>
                                        <p:tgtEl>
                                          <p:spTgt spid="11"/>
                                        </p:tgtEl>
                                        <p:attrNameLst>
                                          <p:attrName>ppt_h</p:attrName>
                                        </p:attrNameLst>
                                      </p:cBhvr>
                                      <p:tavLst>
                                        <p:tav tm="0">
                                          <p:val>
                                            <p:fltVal val="0"/>
                                          </p:val>
                                        </p:tav>
                                        <p:tav tm="100000">
                                          <p:val>
                                            <p:strVal val="#ppt_h"/>
                                          </p:val>
                                        </p:tav>
                                      </p:tavLst>
                                    </p:anim>
                                    <p:anim calcmode="lin" valueType="num">
                                      <p:cBhvr>
                                        <p:cTn id="15" dur="1000" fill="hold"/>
                                        <p:tgtEl>
                                          <p:spTgt spid="11"/>
                                        </p:tgtEl>
                                        <p:attrNameLst>
                                          <p:attrName>style.rotation</p:attrName>
                                        </p:attrNameLst>
                                      </p:cBhvr>
                                      <p:tavLst>
                                        <p:tav tm="0">
                                          <p:val>
                                            <p:fltVal val="90"/>
                                          </p:val>
                                        </p:tav>
                                        <p:tav tm="100000">
                                          <p:val>
                                            <p:fltVal val="0"/>
                                          </p:val>
                                        </p:tav>
                                      </p:tavLst>
                                    </p:anim>
                                    <p:animEffect transition="in" filter="fade">
                                      <p:cBhvr>
                                        <p:cTn id="16"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254404" y="95343"/>
            <a:ext cx="10675301" cy="481078"/>
          </a:xfrm>
        </p:spPr>
        <p:txBody>
          <a:bodyPr>
            <a:normAutofit fontScale="90000"/>
          </a:bodyPr>
          <a:lstStyle/>
          <a:p>
            <a:pPr>
              <a:tabLst>
                <a:tab pos="953967" algn="l"/>
              </a:tabLst>
            </a:pPr>
            <a:r>
              <a:rPr lang="en-US" sz="4000" dirty="0"/>
              <a:t>Containers Deep Dive: Architecture of a Host</a:t>
            </a:r>
          </a:p>
        </p:txBody>
      </p:sp>
      <p:grpSp>
        <p:nvGrpSpPr>
          <p:cNvPr id="184" name="Group 183"/>
          <p:cNvGrpSpPr/>
          <p:nvPr/>
        </p:nvGrpSpPr>
        <p:grpSpPr>
          <a:xfrm>
            <a:off x="4185462" y="2166772"/>
            <a:ext cx="955475" cy="502187"/>
            <a:chOff x="572111" y="3518840"/>
            <a:chExt cx="855790" cy="489315"/>
          </a:xfrm>
        </p:grpSpPr>
        <p:pic>
          <p:nvPicPr>
            <p:cNvPr id="195" name="Picture 194"/>
            <p:cNvPicPr>
              <a:picLocks noChangeAspect="1"/>
            </p:cNvPicPr>
            <p:nvPr/>
          </p:nvPicPr>
          <p:blipFill>
            <a:blip r:embed="rId3"/>
            <a:stretch>
              <a:fillRect/>
            </a:stretch>
          </p:blipFill>
          <p:spPr>
            <a:xfrm>
              <a:off x="572111" y="3518840"/>
              <a:ext cx="855790" cy="489315"/>
            </a:xfrm>
            <a:prstGeom prst="rect">
              <a:avLst/>
            </a:prstGeom>
          </p:spPr>
        </p:pic>
        <p:sp>
          <p:nvSpPr>
            <p:cNvPr id="196" name="TextBox 195"/>
            <p:cNvSpPr txBox="1"/>
            <p:nvPr/>
          </p:nvSpPr>
          <p:spPr>
            <a:xfrm>
              <a:off x="735161" y="3568162"/>
              <a:ext cx="66046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App</a:t>
              </a:r>
            </a:p>
          </p:txBody>
        </p:sp>
      </p:grpSp>
      <p:grpSp>
        <p:nvGrpSpPr>
          <p:cNvPr id="185" name="Group 184"/>
          <p:cNvGrpSpPr/>
          <p:nvPr/>
        </p:nvGrpSpPr>
        <p:grpSpPr>
          <a:xfrm>
            <a:off x="5206429" y="2169157"/>
            <a:ext cx="955475" cy="502187"/>
            <a:chOff x="572111" y="3518840"/>
            <a:chExt cx="855790" cy="489315"/>
          </a:xfrm>
        </p:grpSpPr>
        <p:pic>
          <p:nvPicPr>
            <p:cNvPr id="193" name="Picture 192"/>
            <p:cNvPicPr>
              <a:picLocks noChangeAspect="1"/>
            </p:cNvPicPr>
            <p:nvPr/>
          </p:nvPicPr>
          <p:blipFill>
            <a:blip r:embed="rId3"/>
            <a:stretch>
              <a:fillRect/>
            </a:stretch>
          </p:blipFill>
          <p:spPr>
            <a:xfrm>
              <a:off x="572111" y="3518840"/>
              <a:ext cx="855790" cy="489315"/>
            </a:xfrm>
            <a:prstGeom prst="rect">
              <a:avLst/>
            </a:prstGeom>
          </p:spPr>
        </p:pic>
        <p:sp>
          <p:nvSpPr>
            <p:cNvPr id="194" name="TextBox 193"/>
            <p:cNvSpPr txBox="1"/>
            <p:nvPr/>
          </p:nvSpPr>
          <p:spPr>
            <a:xfrm>
              <a:off x="735161" y="3568162"/>
              <a:ext cx="66046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App</a:t>
              </a:r>
            </a:p>
          </p:txBody>
        </p:sp>
      </p:grpSp>
      <p:sp>
        <p:nvSpPr>
          <p:cNvPr id="4" name="Rectangle 3"/>
          <p:cNvSpPr/>
          <p:nvPr/>
        </p:nvSpPr>
        <p:spPr>
          <a:xfrm>
            <a:off x="666608" y="2749854"/>
            <a:ext cx="2241341" cy="466373"/>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Web Engine Config</a:t>
            </a:r>
          </a:p>
        </p:txBody>
      </p:sp>
      <p:sp>
        <p:nvSpPr>
          <p:cNvPr id="197" name="Rectangle 196"/>
          <p:cNvSpPr/>
          <p:nvPr/>
        </p:nvSpPr>
        <p:spPr>
          <a:xfrm>
            <a:off x="666607" y="2180122"/>
            <a:ext cx="1097280" cy="4754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Web Sites</a:t>
            </a:r>
          </a:p>
        </p:txBody>
      </p:sp>
      <p:sp>
        <p:nvSpPr>
          <p:cNvPr id="198" name="Rectangle 197"/>
          <p:cNvSpPr/>
          <p:nvPr/>
        </p:nvSpPr>
        <p:spPr>
          <a:xfrm>
            <a:off x="2997638" y="2180122"/>
            <a:ext cx="1097280" cy="4754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Web App</a:t>
            </a:r>
          </a:p>
        </p:txBody>
      </p:sp>
      <p:sp>
        <p:nvSpPr>
          <p:cNvPr id="199" name="Rectangle 198"/>
          <p:cNvSpPr/>
          <p:nvPr/>
        </p:nvSpPr>
        <p:spPr>
          <a:xfrm>
            <a:off x="666608" y="3317501"/>
            <a:ext cx="5486400" cy="483948"/>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Web Engine Base (IIS installed)</a:t>
            </a:r>
          </a:p>
        </p:txBody>
      </p:sp>
      <p:sp>
        <p:nvSpPr>
          <p:cNvPr id="200" name="Rectangle 199"/>
          <p:cNvSpPr/>
          <p:nvPr/>
        </p:nvSpPr>
        <p:spPr>
          <a:xfrm>
            <a:off x="666608" y="3859339"/>
            <a:ext cx="5486400" cy="483948"/>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OS Base (</a:t>
            </a:r>
            <a:r>
              <a:rPr lang="en-US" dirty="0" err="1">
                <a:solidFill>
                  <a:schemeClr val="tx1"/>
                </a:solidFill>
              </a:rPr>
              <a:t>eg</a:t>
            </a:r>
            <a:r>
              <a:rPr lang="en-US" dirty="0">
                <a:solidFill>
                  <a:schemeClr val="tx1"/>
                </a:solidFill>
              </a:rPr>
              <a:t>. Nano)</a:t>
            </a:r>
          </a:p>
        </p:txBody>
      </p:sp>
      <p:sp>
        <p:nvSpPr>
          <p:cNvPr id="201" name="Rectangle 200"/>
          <p:cNvSpPr/>
          <p:nvPr/>
        </p:nvSpPr>
        <p:spPr bwMode="auto">
          <a:xfrm>
            <a:off x="666608" y="4444561"/>
            <a:ext cx="5486400" cy="359118"/>
          </a:xfrm>
          <a:prstGeom prst="rect">
            <a:avLst/>
          </a:prstGeom>
          <a:solidFill>
            <a:srgbClr val="BF95D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rtl="0" eaLnBrk="1" fontAlgn="base" latinLnBrk="0" hangingPunct="1">
              <a:lnSpc>
                <a:spcPct val="100000"/>
              </a:lnSpc>
              <a:spcBef>
                <a:spcPct val="0"/>
              </a:spcBef>
              <a:spcAft>
                <a:spcPct val="0"/>
              </a:spcAft>
              <a:buClrTx/>
              <a:buSzTx/>
              <a:buFontTx/>
              <a:buNone/>
              <a:tabLst/>
              <a:defRPr/>
            </a:pPr>
            <a:r>
              <a:rPr kumimoji="0" lang="en-US" sz="1765" b="0" i="0" u="none" strike="noStrike" kern="0" cap="none" spc="0" normalizeH="0" baseline="0" noProof="0" dirty="0">
                <a:ln>
                  <a:noFill/>
                </a:ln>
                <a:solidFill>
                  <a:schemeClr val="tx1"/>
                </a:solidFill>
                <a:effectLst/>
                <a:uLnTx/>
                <a:uFillTx/>
                <a:latin typeface="Calibri" panose="020F0502020204030204"/>
                <a:ea typeface="+mn-ea"/>
                <a:cs typeface="+mn-cs"/>
              </a:rPr>
              <a:t>Container Engine (Windows, Linux, Docker)</a:t>
            </a:r>
          </a:p>
        </p:txBody>
      </p:sp>
      <p:sp>
        <p:nvSpPr>
          <p:cNvPr id="202" name="Rectangle 201"/>
          <p:cNvSpPr/>
          <p:nvPr/>
        </p:nvSpPr>
        <p:spPr bwMode="auto">
          <a:xfrm rot="16200000">
            <a:off x="-1680003" y="2555408"/>
            <a:ext cx="4149777" cy="301763"/>
          </a:xfrm>
          <a:prstGeom prst="rect">
            <a:avLst/>
          </a:prstGeom>
          <a:solidFill>
            <a:srgbClr val="BF95D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rtl="0" eaLnBrk="1" fontAlgn="base" latinLnBrk="0" hangingPunct="1">
              <a:lnSpc>
                <a:spcPct val="100000"/>
              </a:lnSpc>
              <a:spcBef>
                <a:spcPct val="0"/>
              </a:spcBef>
              <a:spcAft>
                <a:spcPct val="0"/>
              </a:spcAft>
              <a:buClrTx/>
              <a:buSzTx/>
              <a:buFontTx/>
              <a:buNone/>
              <a:tabLst/>
              <a:defRPr/>
            </a:pPr>
            <a:r>
              <a:rPr kumimoji="0" lang="en-US" sz="1765" b="0" i="0" u="none" strike="noStrike" kern="0" cap="none" spc="0" normalizeH="0" baseline="0" noProof="0" dirty="0">
                <a:ln>
                  <a:noFill/>
                </a:ln>
                <a:solidFill>
                  <a:schemeClr val="tx1"/>
                </a:solidFill>
                <a:effectLst/>
                <a:uLnTx/>
                <a:uFillTx/>
                <a:latin typeface="Calibri" panose="020F0502020204030204"/>
                <a:ea typeface="+mn-ea"/>
                <a:cs typeface="+mn-cs"/>
              </a:rPr>
              <a:t>Container Orchestration</a:t>
            </a:r>
          </a:p>
        </p:txBody>
      </p:sp>
      <p:sp>
        <p:nvSpPr>
          <p:cNvPr id="203" name="Rectangle 202"/>
          <p:cNvSpPr/>
          <p:nvPr/>
        </p:nvSpPr>
        <p:spPr>
          <a:xfrm>
            <a:off x="1822514" y="2186472"/>
            <a:ext cx="1097280" cy="4754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Web Site</a:t>
            </a:r>
          </a:p>
        </p:txBody>
      </p:sp>
      <p:grpSp>
        <p:nvGrpSpPr>
          <p:cNvPr id="206" name="Group 205"/>
          <p:cNvGrpSpPr/>
          <p:nvPr/>
        </p:nvGrpSpPr>
        <p:grpSpPr>
          <a:xfrm>
            <a:off x="690962" y="1641052"/>
            <a:ext cx="955475" cy="502187"/>
            <a:chOff x="572111" y="3518840"/>
            <a:chExt cx="855790" cy="489315"/>
          </a:xfrm>
        </p:grpSpPr>
        <p:pic>
          <p:nvPicPr>
            <p:cNvPr id="216" name="Picture 215"/>
            <p:cNvPicPr>
              <a:picLocks noChangeAspect="1"/>
            </p:cNvPicPr>
            <p:nvPr/>
          </p:nvPicPr>
          <p:blipFill>
            <a:blip r:embed="rId3"/>
            <a:stretch>
              <a:fillRect/>
            </a:stretch>
          </p:blipFill>
          <p:spPr>
            <a:xfrm>
              <a:off x="572111" y="3518840"/>
              <a:ext cx="855790" cy="489315"/>
            </a:xfrm>
            <a:prstGeom prst="rect">
              <a:avLst/>
            </a:prstGeom>
          </p:spPr>
        </p:pic>
        <p:sp>
          <p:nvSpPr>
            <p:cNvPr id="217" name="TextBox 216"/>
            <p:cNvSpPr txBox="1"/>
            <p:nvPr/>
          </p:nvSpPr>
          <p:spPr>
            <a:xfrm>
              <a:off x="735161" y="3568162"/>
              <a:ext cx="66046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bg1">
                      <a:lumMod val="95000"/>
                    </a:schemeClr>
                  </a:solidFill>
                  <a:effectLst/>
                  <a:uLnTx/>
                  <a:uFillTx/>
                  <a:latin typeface="Calibri" panose="020F0502020204030204"/>
                  <a:ea typeface="+mn-ea"/>
                  <a:cs typeface="+mn-cs"/>
                </a:rPr>
                <a:t>App</a:t>
              </a:r>
            </a:p>
          </p:txBody>
        </p:sp>
      </p:grpSp>
      <p:grpSp>
        <p:nvGrpSpPr>
          <p:cNvPr id="207" name="Group 206"/>
          <p:cNvGrpSpPr/>
          <p:nvPr/>
        </p:nvGrpSpPr>
        <p:grpSpPr>
          <a:xfrm>
            <a:off x="1853415" y="1668926"/>
            <a:ext cx="955475" cy="502187"/>
            <a:chOff x="572111" y="3518840"/>
            <a:chExt cx="855790" cy="489315"/>
          </a:xfrm>
        </p:grpSpPr>
        <p:pic>
          <p:nvPicPr>
            <p:cNvPr id="214" name="Picture 213"/>
            <p:cNvPicPr>
              <a:picLocks noChangeAspect="1"/>
            </p:cNvPicPr>
            <p:nvPr/>
          </p:nvPicPr>
          <p:blipFill>
            <a:blip r:embed="rId3"/>
            <a:stretch>
              <a:fillRect/>
            </a:stretch>
          </p:blipFill>
          <p:spPr>
            <a:xfrm>
              <a:off x="572111" y="3518840"/>
              <a:ext cx="855790" cy="489315"/>
            </a:xfrm>
            <a:prstGeom prst="rect">
              <a:avLst/>
            </a:prstGeom>
          </p:spPr>
        </p:pic>
        <p:sp>
          <p:nvSpPr>
            <p:cNvPr id="215" name="TextBox 214"/>
            <p:cNvSpPr txBox="1"/>
            <p:nvPr/>
          </p:nvSpPr>
          <p:spPr>
            <a:xfrm>
              <a:off x="735161" y="3568162"/>
              <a:ext cx="66046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bg1">
                      <a:lumMod val="95000"/>
                    </a:schemeClr>
                  </a:solidFill>
                  <a:effectLst/>
                  <a:uLnTx/>
                  <a:uFillTx/>
                  <a:latin typeface="Calibri" panose="020F0502020204030204"/>
                  <a:ea typeface="+mn-ea"/>
                  <a:cs typeface="+mn-cs"/>
                </a:rPr>
                <a:t>App</a:t>
              </a:r>
            </a:p>
          </p:txBody>
        </p:sp>
      </p:grpSp>
      <p:sp>
        <p:nvSpPr>
          <p:cNvPr id="218" name="Rectangle 217"/>
          <p:cNvSpPr/>
          <p:nvPr/>
        </p:nvSpPr>
        <p:spPr>
          <a:xfrm>
            <a:off x="4192987" y="2726849"/>
            <a:ext cx="1935192" cy="466373"/>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Web Engine Config</a:t>
            </a:r>
          </a:p>
        </p:txBody>
      </p:sp>
      <p:grpSp>
        <p:nvGrpSpPr>
          <p:cNvPr id="219" name="Group 218"/>
          <p:cNvGrpSpPr/>
          <p:nvPr/>
        </p:nvGrpSpPr>
        <p:grpSpPr>
          <a:xfrm>
            <a:off x="4198162" y="1639722"/>
            <a:ext cx="955475" cy="502187"/>
            <a:chOff x="572111" y="3518840"/>
            <a:chExt cx="855790" cy="489315"/>
          </a:xfrm>
        </p:grpSpPr>
        <p:pic>
          <p:nvPicPr>
            <p:cNvPr id="220" name="Picture 219"/>
            <p:cNvPicPr>
              <a:picLocks noChangeAspect="1"/>
            </p:cNvPicPr>
            <p:nvPr/>
          </p:nvPicPr>
          <p:blipFill>
            <a:blip r:embed="rId3"/>
            <a:stretch>
              <a:fillRect/>
            </a:stretch>
          </p:blipFill>
          <p:spPr>
            <a:xfrm>
              <a:off x="572111" y="3518840"/>
              <a:ext cx="855790" cy="489315"/>
            </a:xfrm>
            <a:prstGeom prst="rect">
              <a:avLst/>
            </a:prstGeom>
          </p:spPr>
        </p:pic>
        <p:sp>
          <p:nvSpPr>
            <p:cNvPr id="221" name="TextBox 220"/>
            <p:cNvSpPr txBox="1"/>
            <p:nvPr/>
          </p:nvSpPr>
          <p:spPr>
            <a:xfrm>
              <a:off x="735161" y="3568162"/>
              <a:ext cx="66046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App</a:t>
              </a:r>
            </a:p>
          </p:txBody>
        </p:sp>
      </p:grpSp>
      <p:grpSp>
        <p:nvGrpSpPr>
          <p:cNvPr id="222" name="Group 221"/>
          <p:cNvGrpSpPr/>
          <p:nvPr/>
        </p:nvGrpSpPr>
        <p:grpSpPr>
          <a:xfrm>
            <a:off x="5219129" y="1642107"/>
            <a:ext cx="955475" cy="502187"/>
            <a:chOff x="572111" y="3518840"/>
            <a:chExt cx="855790" cy="489315"/>
          </a:xfrm>
        </p:grpSpPr>
        <p:pic>
          <p:nvPicPr>
            <p:cNvPr id="223" name="Picture 222"/>
            <p:cNvPicPr>
              <a:picLocks noChangeAspect="1"/>
            </p:cNvPicPr>
            <p:nvPr/>
          </p:nvPicPr>
          <p:blipFill>
            <a:blip r:embed="rId3"/>
            <a:stretch>
              <a:fillRect/>
            </a:stretch>
          </p:blipFill>
          <p:spPr>
            <a:xfrm>
              <a:off x="572111" y="3518840"/>
              <a:ext cx="855790" cy="489315"/>
            </a:xfrm>
            <a:prstGeom prst="rect">
              <a:avLst/>
            </a:prstGeom>
          </p:spPr>
        </p:pic>
        <p:sp>
          <p:nvSpPr>
            <p:cNvPr id="224" name="TextBox 223"/>
            <p:cNvSpPr txBox="1"/>
            <p:nvPr/>
          </p:nvSpPr>
          <p:spPr>
            <a:xfrm>
              <a:off x="735161" y="3568162"/>
              <a:ext cx="66046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App</a:t>
              </a:r>
            </a:p>
          </p:txBody>
        </p:sp>
      </p:grpSp>
      <p:grpSp>
        <p:nvGrpSpPr>
          <p:cNvPr id="225" name="Group 224"/>
          <p:cNvGrpSpPr/>
          <p:nvPr/>
        </p:nvGrpSpPr>
        <p:grpSpPr>
          <a:xfrm>
            <a:off x="4198162" y="1119022"/>
            <a:ext cx="955475" cy="502187"/>
            <a:chOff x="572111" y="3518840"/>
            <a:chExt cx="855790" cy="489315"/>
          </a:xfrm>
        </p:grpSpPr>
        <p:pic>
          <p:nvPicPr>
            <p:cNvPr id="226" name="Picture 225"/>
            <p:cNvPicPr>
              <a:picLocks noChangeAspect="1"/>
            </p:cNvPicPr>
            <p:nvPr/>
          </p:nvPicPr>
          <p:blipFill>
            <a:blip r:embed="rId3"/>
            <a:stretch>
              <a:fillRect/>
            </a:stretch>
          </p:blipFill>
          <p:spPr>
            <a:xfrm>
              <a:off x="572111" y="3518840"/>
              <a:ext cx="855790" cy="489315"/>
            </a:xfrm>
            <a:prstGeom prst="rect">
              <a:avLst/>
            </a:prstGeom>
          </p:spPr>
        </p:pic>
        <p:sp>
          <p:nvSpPr>
            <p:cNvPr id="227" name="TextBox 226"/>
            <p:cNvSpPr txBox="1"/>
            <p:nvPr/>
          </p:nvSpPr>
          <p:spPr>
            <a:xfrm>
              <a:off x="735161" y="3568162"/>
              <a:ext cx="66046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App</a:t>
              </a:r>
            </a:p>
          </p:txBody>
        </p:sp>
      </p:grpSp>
      <p:grpSp>
        <p:nvGrpSpPr>
          <p:cNvPr id="228" name="Group 227"/>
          <p:cNvGrpSpPr/>
          <p:nvPr/>
        </p:nvGrpSpPr>
        <p:grpSpPr>
          <a:xfrm>
            <a:off x="5219129" y="1121407"/>
            <a:ext cx="955475" cy="502187"/>
            <a:chOff x="572111" y="3518840"/>
            <a:chExt cx="855790" cy="489315"/>
          </a:xfrm>
        </p:grpSpPr>
        <p:pic>
          <p:nvPicPr>
            <p:cNvPr id="229" name="Picture 228"/>
            <p:cNvPicPr>
              <a:picLocks noChangeAspect="1"/>
            </p:cNvPicPr>
            <p:nvPr/>
          </p:nvPicPr>
          <p:blipFill>
            <a:blip r:embed="rId3"/>
            <a:stretch>
              <a:fillRect/>
            </a:stretch>
          </p:blipFill>
          <p:spPr>
            <a:xfrm>
              <a:off x="572111" y="3518840"/>
              <a:ext cx="855790" cy="489315"/>
            </a:xfrm>
            <a:prstGeom prst="rect">
              <a:avLst/>
            </a:prstGeom>
          </p:spPr>
        </p:pic>
        <p:sp>
          <p:nvSpPr>
            <p:cNvPr id="230" name="TextBox 229"/>
            <p:cNvSpPr txBox="1"/>
            <p:nvPr/>
          </p:nvSpPr>
          <p:spPr>
            <a:xfrm>
              <a:off x="735161" y="3568162"/>
              <a:ext cx="66046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App</a:t>
              </a:r>
            </a:p>
          </p:txBody>
        </p:sp>
      </p:grpSp>
      <p:grpSp>
        <p:nvGrpSpPr>
          <p:cNvPr id="231" name="Group 230"/>
          <p:cNvGrpSpPr/>
          <p:nvPr/>
        </p:nvGrpSpPr>
        <p:grpSpPr>
          <a:xfrm>
            <a:off x="4210862" y="598322"/>
            <a:ext cx="955475" cy="502187"/>
            <a:chOff x="572111" y="3518840"/>
            <a:chExt cx="855790" cy="489315"/>
          </a:xfrm>
        </p:grpSpPr>
        <p:pic>
          <p:nvPicPr>
            <p:cNvPr id="232" name="Picture 231"/>
            <p:cNvPicPr>
              <a:picLocks noChangeAspect="1"/>
            </p:cNvPicPr>
            <p:nvPr/>
          </p:nvPicPr>
          <p:blipFill>
            <a:blip r:embed="rId3"/>
            <a:stretch>
              <a:fillRect/>
            </a:stretch>
          </p:blipFill>
          <p:spPr>
            <a:xfrm>
              <a:off x="572111" y="3518840"/>
              <a:ext cx="855790" cy="489315"/>
            </a:xfrm>
            <a:prstGeom prst="rect">
              <a:avLst/>
            </a:prstGeom>
          </p:spPr>
        </p:pic>
        <p:sp>
          <p:nvSpPr>
            <p:cNvPr id="233" name="TextBox 232"/>
            <p:cNvSpPr txBox="1"/>
            <p:nvPr/>
          </p:nvSpPr>
          <p:spPr>
            <a:xfrm>
              <a:off x="735161" y="3568162"/>
              <a:ext cx="66046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App</a:t>
              </a:r>
            </a:p>
          </p:txBody>
        </p:sp>
      </p:grpSp>
      <p:grpSp>
        <p:nvGrpSpPr>
          <p:cNvPr id="234" name="Group 233"/>
          <p:cNvGrpSpPr/>
          <p:nvPr/>
        </p:nvGrpSpPr>
        <p:grpSpPr>
          <a:xfrm>
            <a:off x="5231829" y="600707"/>
            <a:ext cx="955475" cy="502187"/>
            <a:chOff x="572111" y="3518840"/>
            <a:chExt cx="855790" cy="489315"/>
          </a:xfrm>
        </p:grpSpPr>
        <p:pic>
          <p:nvPicPr>
            <p:cNvPr id="235" name="Picture 234"/>
            <p:cNvPicPr>
              <a:picLocks noChangeAspect="1"/>
            </p:cNvPicPr>
            <p:nvPr/>
          </p:nvPicPr>
          <p:blipFill>
            <a:blip r:embed="rId3"/>
            <a:stretch>
              <a:fillRect/>
            </a:stretch>
          </p:blipFill>
          <p:spPr>
            <a:xfrm>
              <a:off x="572111" y="3518840"/>
              <a:ext cx="855790" cy="489315"/>
            </a:xfrm>
            <a:prstGeom prst="rect">
              <a:avLst/>
            </a:prstGeom>
          </p:spPr>
        </p:pic>
        <p:sp>
          <p:nvSpPr>
            <p:cNvPr id="237" name="TextBox 236"/>
            <p:cNvSpPr txBox="1"/>
            <p:nvPr/>
          </p:nvSpPr>
          <p:spPr>
            <a:xfrm>
              <a:off x="735161" y="3568162"/>
              <a:ext cx="66046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App</a:t>
              </a:r>
            </a:p>
          </p:txBody>
        </p:sp>
      </p:grpSp>
      <p:grpSp>
        <p:nvGrpSpPr>
          <p:cNvPr id="243" name="Group 242"/>
          <p:cNvGrpSpPr/>
          <p:nvPr/>
        </p:nvGrpSpPr>
        <p:grpSpPr>
          <a:xfrm>
            <a:off x="3085315" y="1662576"/>
            <a:ext cx="955475" cy="502187"/>
            <a:chOff x="572111" y="3518840"/>
            <a:chExt cx="855790" cy="489315"/>
          </a:xfrm>
        </p:grpSpPr>
        <p:pic>
          <p:nvPicPr>
            <p:cNvPr id="248" name="Picture 247"/>
            <p:cNvPicPr>
              <a:picLocks noChangeAspect="1"/>
            </p:cNvPicPr>
            <p:nvPr/>
          </p:nvPicPr>
          <p:blipFill>
            <a:blip r:embed="rId3"/>
            <a:stretch>
              <a:fillRect/>
            </a:stretch>
          </p:blipFill>
          <p:spPr>
            <a:xfrm>
              <a:off x="572111" y="3518840"/>
              <a:ext cx="855790" cy="489315"/>
            </a:xfrm>
            <a:prstGeom prst="rect">
              <a:avLst/>
            </a:prstGeom>
          </p:spPr>
        </p:pic>
        <p:sp>
          <p:nvSpPr>
            <p:cNvPr id="249" name="TextBox 248"/>
            <p:cNvSpPr txBox="1"/>
            <p:nvPr/>
          </p:nvSpPr>
          <p:spPr>
            <a:xfrm>
              <a:off x="735161" y="3568162"/>
              <a:ext cx="66046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bg1">
                      <a:lumMod val="95000"/>
                    </a:schemeClr>
                  </a:solidFill>
                  <a:effectLst/>
                  <a:uLnTx/>
                  <a:uFillTx/>
                  <a:latin typeface="Calibri" panose="020F0502020204030204"/>
                  <a:ea typeface="+mn-ea"/>
                  <a:cs typeface="+mn-cs"/>
                </a:rPr>
                <a:t>App</a:t>
              </a:r>
            </a:p>
          </p:txBody>
        </p:sp>
      </p:grpSp>
      <p:grpSp>
        <p:nvGrpSpPr>
          <p:cNvPr id="250" name="Group 249"/>
          <p:cNvGrpSpPr/>
          <p:nvPr/>
        </p:nvGrpSpPr>
        <p:grpSpPr>
          <a:xfrm>
            <a:off x="684612" y="1114002"/>
            <a:ext cx="955475" cy="502187"/>
            <a:chOff x="572111" y="3518840"/>
            <a:chExt cx="855790" cy="489315"/>
          </a:xfrm>
        </p:grpSpPr>
        <p:pic>
          <p:nvPicPr>
            <p:cNvPr id="251" name="Picture 250"/>
            <p:cNvPicPr>
              <a:picLocks noChangeAspect="1"/>
            </p:cNvPicPr>
            <p:nvPr/>
          </p:nvPicPr>
          <p:blipFill>
            <a:blip r:embed="rId3"/>
            <a:stretch>
              <a:fillRect/>
            </a:stretch>
          </p:blipFill>
          <p:spPr>
            <a:xfrm>
              <a:off x="572111" y="3518840"/>
              <a:ext cx="855790" cy="489315"/>
            </a:xfrm>
            <a:prstGeom prst="rect">
              <a:avLst/>
            </a:prstGeom>
          </p:spPr>
        </p:pic>
        <p:sp>
          <p:nvSpPr>
            <p:cNvPr id="252" name="TextBox 251"/>
            <p:cNvSpPr txBox="1"/>
            <p:nvPr/>
          </p:nvSpPr>
          <p:spPr>
            <a:xfrm>
              <a:off x="735161" y="3568162"/>
              <a:ext cx="66046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bg1">
                      <a:lumMod val="95000"/>
                    </a:schemeClr>
                  </a:solidFill>
                  <a:effectLst/>
                  <a:uLnTx/>
                  <a:uFillTx/>
                  <a:latin typeface="Calibri" panose="020F0502020204030204"/>
                  <a:ea typeface="+mn-ea"/>
                  <a:cs typeface="+mn-cs"/>
                </a:rPr>
                <a:t>App</a:t>
              </a:r>
            </a:p>
          </p:txBody>
        </p:sp>
      </p:grpSp>
      <p:grpSp>
        <p:nvGrpSpPr>
          <p:cNvPr id="253" name="Group 252"/>
          <p:cNvGrpSpPr/>
          <p:nvPr/>
        </p:nvGrpSpPr>
        <p:grpSpPr>
          <a:xfrm>
            <a:off x="1847065" y="1141876"/>
            <a:ext cx="955475" cy="502187"/>
            <a:chOff x="572111" y="3518840"/>
            <a:chExt cx="855790" cy="489315"/>
          </a:xfrm>
        </p:grpSpPr>
        <p:pic>
          <p:nvPicPr>
            <p:cNvPr id="254" name="Picture 253"/>
            <p:cNvPicPr>
              <a:picLocks noChangeAspect="1"/>
            </p:cNvPicPr>
            <p:nvPr/>
          </p:nvPicPr>
          <p:blipFill>
            <a:blip r:embed="rId3"/>
            <a:stretch>
              <a:fillRect/>
            </a:stretch>
          </p:blipFill>
          <p:spPr>
            <a:xfrm>
              <a:off x="572111" y="3518840"/>
              <a:ext cx="855790" cy="489315"/>
            </a:xfrm>
            <a:prstGeom prst="rect">
              <a:avLst/>
            </a:prstGeom>
          </p:spPr>
        </p:pic>
        <p:sp>
          <p:nvSpPr>
            <p:cNvPr id="255" name="TextBox 254"/>
            <p:cNvSpPr txBox="1"/>
            <p:nvPr/>
          </p:nvSpPr>
          <p:spPr>
            <a:xfrm>
              <a:off x="735161" y="3568162"/>
              <a:ext cx="66046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bg1">
                      <a:lumMod val="95000"/>
                    </a:schemeClr>
                  </a:solidFill>
                  <a:effectLst/>
                  <a:uLnTx/>
                  <a:uFillTx/>
                  <a:latin typeface="Calibri" panose="020F0502020204030204"/>
                  <a:ea typeface="+mn-ea"/>
                  <a:cs typeface="+mn-cs"/>
                </a:rPr>
                <a:t>App</a:t>
              </a:r>
            </a:p>
          </p:txBody>
        </p:sp>
      </p:grpSp>
      <p:grpSp>
        <p:nvGrpSpPr>
          <p:cNvPr id="256" name="Group 255"/>
          <p:cNvGrpSpPr/>
          <p:nvPr/>
        </p:nvGrpSpPr>
        <p:grpSpPr>
          <a:xfrm>
            <a:off x="3078965" y="1135526"/>
            <a:ext cx="955475" cy="502187"/>
            <a:chOff x="572111" y="3518840"/>
            <a:chExt cx="855790" cy="489315"/>
          </a:xfrm>
        </p:grpSpPr>
        <p:pic>
          <p:nvPicPr>
            <p:cNvPr id="257" name="Picture 256"/>
            <p:cNvPicPr>
              <a:picLocks noChangeAspect="1"/>
            </p:cNvPicPr>
            <p:nvPr/>
          </p:nvPicPr>
          <p:blipFill>
            <a:blip r:embed="rId3"/>
            <a:stretch>
              <a:fillRect/>
            </a:stretch>
          </p:blipFill>
          <p:spPr>
            <a:xfrm>
              <a:off x="572111" y="3518840"/>
              <a:ext cx="855790" cy="489315"/>
            </a:xfrm>
            <a:prstGeom prst="rect">
              <a:avLst/>
            </a:prstGeom>
          </p:spPr>
        </p:pic>
        <p:sp>
          <p:nvSpPr>
            <p:cNvPr id="258" name="TextBox 257"/>
            <p:cNvSpPr txBox="1"/>
            <p:nvPr/>
          </p:nvSpPr>
          <p:spPr>
            <a:xfrm>
              <a:off x="735161" y="3568162"/>
              <a:ext cx="66046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bg1">
                      <a:lumMod val="95000"/>
                    </a:schemeClr>
                  </a:solidFill>
                  <a:effectLst/>
                  <a:uLnTx/>
                  <a:uFillTx/>
                  <a:latin typeface="Calibri" panose="020F0502020204030204"/>
                  <a:ea typeface="+mn-ea"/>
                  <a:cs typeface="+mn-cs"/>
                </a:rPr>
                <a:t>App</a:t>
              </a:r>
            </a:p>
          </p:txBody>
        </p:sp>
      </p:grpSp>
      <p:grpSp>
        <p:nvGrpSpPr>
          <p:cNvPr id="259" name="Group 258"/>
          <p:cNvGrpSpPr/>
          <p:nvPr/>
        </p:nvGrpSpPr>
        <p:grpSpPr>
          <a:xfrm>
            <a:off x="703662" y="631402"/>
            <a:ext cx="955475" cy="502187"/>
            <a:chOff x="572111" y="3518840"/>
            <a:chExt cx="855790" cy="489315"/>
          </a:xfrm>
        </p:grpSpPr>
        <p:pic>
          <p:nvPicPr>
            <p:cNvPr id="260" name="Picture 259"/>
            <p:cNvPicPr>
              <a:picLocks noChangeAspect="1"/>
            </p:cNvPicPr>
            <p:nvPr/>
          </p:nvPicPr>
          <p:blipFill>
            <a:blip r:embed="rId3"/>
            <a:stretch>
              <a:fillRect/>
            </a:stretch>
          </p:blipFill>
          <p:spPr>
            <a:xfrm>
              <a:off x="572111" y="3518840"/>
              <a:ext cx="855790" cy="489315"/>
            </a:xfrm>
            <a:prstGeom prst="rect">
              <a:avLst/>
            </a:prstGeom>
          </p:spPr>
        </p:pic>
        <p:sp>
          <p:nvSpPr>
            <p:cNvPr id="261" name="TextBox 260"/>
            <p:cNvSpPr txBox="1"/>
            <p:nvPr/>
          </p:nvSpPr>
          <p:spPr>
            <a:xfrm>
              <a:off x="735161" y="3568162"/>
              <a:ext cx="66046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bg1">
                      <a:lumMod val="95000"/>
                    </a:schemeClr>
                  </a:solidFill>
                  <a:effectLst/>
                  <a:uLnTx/>
                  <a:uFillTx/>
                  <a:latin typeface="Calibri" panose="020F0502020204030204"/>
                  <a:ea typeface="+mn-ea"/>
                  <a:cs typeface="+mn-cs"/>
                </a:rPr>
                <a:t>App</a:t>
              </a:r>
            </a:p>
          </p:txBody>
        </p:sp>
      </p:grpSp>
      <p:grpSp>
        <p:nvGrpSpPr>
          <p:cNvPr id="262" name="Group 261"/>
          <p:cNvGrpSpPr/>
          <p:nvPr/>
        </p:nvGrpSpPr>
        <p:grpSpPr>
          <a:xfrm>
            <a:off x="1866115" y="659276"/>
            <a:ext cx="955475" cy="502187"/>
            <a:chOff x="572111" y="3518840"/>
            <a:chExt cx="855790" cy="489315"/>
          </a:xfrm>
        </p:grpSpPr>
        <p:pic>
          <p:nvPicPr>
            <p:cNvPr id="263" name="Picture 262"/>
            <p:cNvPicPr>
              <a:picLocks noChangeAspect="1"/>
            </p:cNvPicPr>
            <p:nvPr/>
          </p:nvPicPr>
          <p:blipFill>
            <a:blip r:embed="rId3"/>
            <a:stretch>
              <a:fillRect/>
            </a:stretch>
          </p:blipFill>
          <p:spPr>
            <a:xfrm>
              <a:off x="572111" y="3518840"/>
              <a:ext cx="855790" cy="489315"/>
            </a:xfrm>
            <a:prstGeom prst="rect">
              <a:avLst/>
            </a:prstGeom>
          </p:spPr>
        </p:pic>
        <p:sp>
          <p:nvSpPr>
            <p:cNvPr id="264" name="TextBox 263"/>
            <p:cNvSpPr txBox="1"/>
            <p:nvPr/>
          </p:nvSpPr>
          <p:spPr>
            <a:xfrm>
              <a:off x="735161" y="3568162"/>
              <a:ext cx="66046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bg1">
                      <a:lumMod val="95000"/>
                    </a:schemeClr>
                  </a:solidFill>
                  <a:effectLst/>
                  <a:uLnTx/>
                  <a:uFillTx/>
                  <a:latin typeface="Calibri" panose="020F0502020204030204"/>
                  <a:ea typeface="+mn-ea"/>
                  <a:cs typeface="+mn-cs"/>
                </a:rPr>
                <a:t>App</a:t>
              </a:r>
            </a:p>
          </p:txBody>
        </p:sp>
      </p:grpSp>
      <p:grpSp>
        <p:nvGrpSpPr>
          <p:cNvPr id="265" name="Group 264"/>
          <p:cNvGrpSpPr/>
          <p:nvPr/>
        </p:nvGrpSpPr>
        <p:grpSpPr>
          <a:xfrm>
            <a:off x="3098015" y="652926"/>
            <a:ext cx="955475" cy="502187"/>
            <a:chOff x="572111" y="3518840"/>
            <a:chExt cx="855790" cy="489315"/>
          </a:xfrm>
        </p:grpSpPr>
        <p:pic>
          <p:nvPicPr>
            <p:cNvPr id="266" name="Picture 265"/>
            <p:cNvPicPr>
              <a:picLocks noChangeAspect="1"/>
            </p:cNvPicPr>
            <p:nvPr/>
          </p:nvPicPr>
          <p:blipFill>
            <a:blip r:embed="rId3"/>
            <a:stretch>
              <a:fillRect/>
            </a:stretch>
          </p:blipFill>
          <p:spPr>
            <a:xfrm>
              <a:off x="572111" y="3518840"/>
              <a:ext cx="855790" cy="489315"/>
            </a:xfrm>
            <a:prstGeom prst="rect">
              <a:avLst/>
            </a:prstGeom>
          </p:spPr>
        </p:pic>
        <p:sp>
          <p:nvSpPr>
            <p:cNvPr id="267" name="TextBox 266"/>
            <p:cNvSpPr txBox="1"/>
            <p:nvPr/>
          </p:nvSpPr>
          <p:spPr>
            <a:xfrm>
              <a:off x="735161" y="3568162"/>
              <a:ext cx="66046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bg1">
                      <a:lumMod val="95000"/>
                    </a:schemeClr>
                  </a:solidFill>
                  <a:effectLst/>
                  <a:uLnTx/>
                  <a:uFillTx/>
                  <a:latin typeface="Calibri" panose="020F0502020204030204"/>
                  <a:ea typeface="+mn-ea"/>
                  <a:cs typeface="+mn-cs"/>
                </a:rPr>
                <a:t>App</a:t>
              </a:r>
            </a:p>
          </p:txBody>
        </p:sp>
      </p:grpSp>
      <p:sp>
        <p:nvSpPr>
          <p:cNvPr id="268" name="Rectangle 267"/>
          <p:cNvSpPr/>
          <p:nvPr/>
        </p:nvSpPr>
        <p:spPr bwMode="auto">
          <a:xfrm>
            <a:off x="234290" y="4862718"/>
            <a:ext cx="5891581" cy="563666"/>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rtl="0" eaLnBrk="1" fontAlgn="base" latinLnBrk="0" hangingPunct="1">
              <a:lnSpc>
                <a:spcPct val="100000"/>
              </a:lnSpc>
              <a:spcBef>
                <a:spcPct val="0"/>
              </a:spcBef>
              <a:spcAft>
                <a:spcPct val="0"/>
              </a:spcAft>
              <a:buClrTx/>
              <a:buSzTx/>
              <a:buFontTx/>
              <a:buNone/>
              <a:tabLst/>
              <a:defRPr/>
            </a:pPr>
            <a:r>
              <a:rPr kumimoji="0" lang="en-US" sz="1765" b="0" i="0" u="none" strike="noStrike" kern="0" cap="none" spc="0" normalizeH="0" baseline="0" noProof="0" dirty="0">
                <a:ln>
                  <a:noFill/>
                </a:ln>
                <a:solidFill>
                  <a:schemeClr val="tx1"/>
                </a:solidFill>
                <a:effectLst/>
                <a:uLnTx/>
                <a:uFillTx/>
                <a:latin typeface="Calibri" panose="020F0502020204030204"/>
                <a:ea typeface="+mn-ea"/>
                <a:cs typeface="+mn-cs"/>
              </a:rPr>
              <a:t>Operating </a:t>
            </a:r>
          </a:p>
          <a:p>
            <a:pPr marL="0" marR="0" lvl="0" indent="0" algn="ctr" defTabSz="914030" rtl="0" eaLnBrk="1" fontAlgn="base" latinLnBrk="0" hangingPunct="1">
              <a:lnSpc>
                <a:spcPct val="100000"/>
              </a:lnSpc>
              <a:spcBef>
                <a:spcPct val="0"/>
              </a:spcBef>
              <a:spcAft>
                <a:spcPct val="0"/>
              </a:spcAft>
              <a:buClrTx/>
              <a:buSzTx/>
              <a:buFontTx/>
              <a:buNone/>
              <a:tabLst/>
              <a:defRPr/>
            </a:pPr>
            <a:r>
              <a:rPr kumimoji="0" lang="en-US" sz="1765" b="0" i="0" u="none" strike="noStrike" kern="0" cap="none" spc="0" normalizeH="0" baseline="0" noProof="0" dirty="0">
                <a:ln>
                  <a:noFill/>
                </a:ln>
                <a:solidFill>
                  <a:schemeClr val="tx1"/>
                </a:solidFill>
                <a:effectLst/>
                <a:uLnTx/>
                <a:uFillTx/>
                <a:latin typeface="Calibri" panose="020F0502020204030204"/>
                <a:ea typeface="+mn-ea"/>
                <a:cs typeface="+mn-cs"/>
              </a:rPr>
              <a:t>System</a:t>
            </a:r>
          </a:p>
        </p:txBody>
      </p:sp>
      <p:grpSp>
        <p:nvGrpSpPr>
          <p:cNvPr id="269" name="Group 268"/>
          <p:cNvGrpSpPr/>
          <p:nvPr/>
        </p:nvGrpSpPr>
        <p:grpSpPr>
          <a:xfrm>
            <a:off x="4871799" y="4856335"/>
            <a:ext cx="1058745" cy="551216"/>
            <a:chOff x="5624585" y="4372841"/>
            <a:chExt cx="1415904" cy="1454160"/>
          </a:xfrm>
        </p:grpSpPr>
        <p:pic>
          <p:nvPicPr>
            <p:cNvPr id="270" name="Picture 26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36496" y="4372841"/>
              <a:ext cx="1363868" cy="1454160"/>
            </a:xfrm>
            <a:prstGeom prst="rect">
              <a:avLst/>
            </a:prstGeom>
          </p:spPr>
        </p:pic>
        <p:pic>
          <p:nvPicPr>
            <p:cNvPr id="271" name="Picture 270"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624585" y="4961010"/>
              <a:ext cx="669852" cy="669852"/>
            </a:xfrm>
            <a:prstGeom prst="rect">
              <a:avLst/>
            </a:prstGeom>
            <a:noFill/>
          </p:spPr>
        </p:pic>
        <p:pic>
          <p:nvPicPr>
            <p:cNvPr id="272" name="Picture 271"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6370637" y="4961010"/>
              <a:ext cx="669852" cy="669852"/>
            </a:xfrm>
            <a:prstGeom prst="rect">
              <a:avLst/>
            </a:prstGeom>
            <a:noFill/>
          </p:spPr>
        </p:pic>
        <p:pic>
          <p:nvPicPr>
            <p:cNvPr id="273" name="Picture 272"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989637" y="4411662"/>
              <a:ext cx="669852" cy="669852"/>
            </a:xfrm>
            <a:prstGeom prst="rect">
              <a:avLst/>
            </a:prstGeom>
            <a:noFill/>
          </p:spPr>
        </p:pic>
      </p:grpSp>
      <p:sp>
        <p:nvSpPr>
          <p:cNvPr id="274" name="Rectangle 273"/>
          <p:cNvSpPr/>
          <p:nvPr/>
        </p:nvSpPr>
        <p:spPr bwMode="auto">
          <a:xfrm>
            <a:off x="234290" y="5475562"/>
            <a:ext cx="5891581" cy="238017"/>
          </a:xfrm>
          <a:prstGeom prst="rect">
            <a:avLst/>
          </a:prstGeom>
          <a:solidFill>
            <a:schemeClr val="accent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rtl="0" eaLnBrk="1" fontAlgn="base" latinLnBrk="0" hangingPunct="1">
              <a:lnSpc>
                <a:spcPct val="100000"/>
              </a:lnSpc>
              <a:spcBef>
                <a:spcPct val="0"/>
              </a:spcBef>
              <a:spcAft>
                <a:spcPct val="0"/>
              </a:spcAft>
              <a:buClrTx/>
              <a:buSzTx/>
              <a:buFontTx/>
              <a:buNone/>
              <a:tabLst/>
              <a:defRPr/>
            </a:pPr>
            <a:r>
              <a:rPr kumimoji="0" lang="en-US" sz="1372" b="0" i="0" u="none" strike="noStrike" kern="0" cap="none" spc="0" normalizeH="0" baseline="0" noProof="0" dirty="0">
                <a:ln>
                  <a:noFill/>
                </a:ln>
                <a:solidFill>
                  <a:schemeClr val="tx1"/>
                </a:solidFill>
                <a:effectLst/>
                <a:uLnTx/>
                <a:uFillTx/>
                <a:latin typeface="Calibri" panose="020F0502020204030204"/>
                <a:ea typeface="+mn-ea"/>
                <a:cs typeface="+mn-cs"/>
              </a:rPr>
              <a:t>Hardware Virtualization</a:t>
            </a:r>
          </a:p>
        </p:txBody>
      </p:sp>
      <p:pic>
        <p:nvPicPr>
          <p:cNvPr id="275" name="Picture 27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4290" y="5715081"/>
            <a:ext cx="5891581" cy="982373"/>
          </a:xfrm>
          <a:prstGeom prst="rect">
            <a:avLst/>
          </a:prstGeom>
          <a:solidFill>
            <a:schemeClr val="tx1"/>
          </a:solidFill>
        </p:spPr>
      </p:pic>
      <p:sp>
        <p:nvSpPr>
          <p:cNvPr id="276" name="Rectangle 275"/>
          <p:cNvSpPr/>
          <p:nvPr/>
        </p:nvSpPr>
        <p:spPr>
          <a:xfrm>
            <a:off x="3057829" y="2742234"/>
            <a:ext cx="978677" cy="466373"/>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IIS Config</a:t>
            </a:r>
          </a:p>
        </p:txBody>
      </p:sp>
      <p:graphicFrame>
        <p:nvGraphicFramePr>
          <p:cNvPr id="13" name="Diagram 12"/>
          <p:cNvGraphicFramePr/>
          <p:nvPr>
            <p:extLst>
              <p:ext uri="{D42A27DB-BD31-4B8C-83A1-F6EECF244321}">
                <p14:modId xmlns:p14="http://schemas.microsoft.com/office/powerpoint/2010/main" val="1714471802"/>
              </p:ext>
            </p:extLst>
          </p:nvPr>
        </p:nvGraphicFramePr>
        <p:xfrm>
          <a:off x="6264715" y="1453222"/>
          <a:ext cx="5927285" cy="4879845"/>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735396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275"/>
                                        </p:tgtEl>
                                        <p:attrNameLst>
                                          <p:attrName>style.visibility</p:attrName>
                                        </p:attrNameLst>
                                      </p:cBhvr>
                                      <p:to>
                                        <p:strVal val="visible"/>
                                      </p:to>
                                    </p:set>
                                    <p:anim calcmode="lin" valueType="num">
                                      <p:cBhvr additive="base">
                                        <p:cTn id="7" dur="500" fill="hold"/>
                                        <p:tgtEl>
                                          <p:spTgt spid="275"/>
                                        </p:tgtEl>
                                        <p:attrNameLst>
                                          <p:attrName>ppt_x</p:attrName>
                                        </p:attrNameLst>
                                      </p:cBhvr>
                                      <p:tavLst>
                                        <p:tav tm="0">
                                          <p:val>
                                            <p:strVal val="#ppt_x"/>
                                          </p:val>
                                        </p:tav>
                                        <p:tav tm="100000">
                                          <p:val>
                                            <p:strVal val="#ppt_x"/>
                                          </p:val>
                                        </p:tav>
                                      </p:tavLst>
                                    </p:anim>
                                    <p:anim calcmode="lin" valueType="num">
                                      <p:cBhvr additive="base">
                                        <p:cTn id="8" dur="500" fill="hold"/>
                                        <p:tgtEl>
                                          <p:spTgt spid="27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74"/>
                                        </p:tgtEl>
                                        <p:attrNameLst>
                                          <p:attrName>style.visibility</p:attrName>
                                        </p:attrNameLst>
                                      </p:cBhvr>
                                      <p:to>
                                        <p:strVal val="visible"/>
                                      </p:to>
                                    </p:set>
                                    <p:anim calcmode="lin" valueType="num">
                                      <p:cBhvr additive="base">
                                        <p:cTn id="11" dur="500" fill="hold"/>
                                        <p:tgtEl>
                                          <p:spTgt spid="274"/>
                                        </p:tgtEl>
                                        <p:attrNameLst>
                                          <p:attrName>ppt_x</p:attrName>
                                        </p:attrNameLst>
                                      </p:cBhvr>
                                      <p:tavLst>
                                        <p:tav tm="0">
                                          <p:val>
                                            <p:strVal val="#ppt_x"/>
                                          </p:val>
                                        </p:tav>
                                        <p:tav tm="100000">
                                          <p:val>
                                            <p:strVal val="#ppt_x"/>
                                          </p:val>
                                        </p:tav>
                                      </p:tavLst>
                                    </p:anim>
                                    <p:anim calcmode="lin" valueType="num">
                                      <p:cBhvr additive="base">
                                        <p:cTn id="12" dur="500" fill="hold"/>
                                        <p:tgtEl>
                                          <p:spTgt spid="274"/>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268"/>
                                        </p:tgtEl>
                                        <p:attrNameLst>
                                          <p:attrName>style.visibility</p:attrName>
                                        </p:attrNameLst>
                                      </p:cBhvr>
                                      <p:to>
                                        <p:strVal val="visible"/>
                                      </p:to>
                                    </p:set>
                                    <p:anim calcmode="lin" valueType="num">
                                      <p:cBhvr additive="base">
                                        <p:cTn id="15" dur="500" fill="hold"/>
                                        <p:tgtEl>
                                          <p:spTgt spid="268"/>
                                        </p:tgtEl>
                                        <p:attrNameLst>
                                          <p:attrName>ppt_x</p:attrName>
                                        </p:attrNameLst>
                                      </p:cBhvr>
                                      <p:tavLst>
                                        <p:tav tm="0">
                                          <p:val>
                                            <p:strVal val="#ppt_x"/>
                                          </p:val>
                                        </p:tav>
                                        <p:tav tm="100000">
                                          <p:val>
                                            <p:strVal val="#ppt_x"/>
                                          </p:val>
                                        </p:tav>
                                      </p:tavLst>
                                    </p:anim>
                                    <p:anim calcmode="lin" valueType="num">
                                      <p:cBhvr additive="base">
                                        <p:cTn id="16" dur="500" fill="hold"/>
                                        <p:tgtEl>
                                          <p:spTgt spid="268"/>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201"/>
                                        </p:tgtEl>
                                        <p:attrNameLst>
                                          <p:attrName>style.visibility</p:attrName>
                                        </p:attrNameLst>
                                      </p:cBhvr>
                                      <p:to>
                                        <p:strVal val="visible"/>
                                      </p:to>
                                    </p:set>
                                    <p:anim calcmode="lin" valueType="num">
                                      <p:cBhvr additive="base">
                                        <p:cTn id="19" dur="500" fill="hold"/>
                                        <p:tgtEl>
                                          <p:spTgt spid="201"/>
                                        </p:tgtEl>
                                        <p:attrNameLst>
                                          <p:attrName>ppt_x</p:attrName>
                                        </p:attrNameLst>
                                      </p:cBhvr>
                                      <p:tavLst>
                                        <p:tav tm="0">
                                          <p:val>
                                            <p:strVal val="#ppt_x"/>
                                          </p:val>
                                        </p:tav>
                                        <p:tav tm="100000">
                                          <p:val>
                                            <p:strVal val="#ppt_x"/>
                                          </p:val>
                                        </p:tav>
                                      </p:tavLst>
                                    </p:anim>
                                    <p:anim calcmode="lin" valueType="num">
                                      <p:cBhvr additive="base">
                                        <p:cTn id="20" dur="500" fill="hold"/>
                                        <p:tgtEl>
                                          <p:spTgt spid="201"/>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269"/>
                                        </p:tgtEl>
                                        <p:attrNameLst>
                                          <p:attrName>style.visibility</p:attrName>
                                        </p:attrNameLst>
                                      </p:cBhvr>
                                      <p:to>
                                        <p:strVal val="visible"/>
                                      </p:to>
                                    </p:set>
                                    <p:anim calcmode="lin" valueType="num">
                                      <p:cBhvr additive="base">
                                        <p:cTn id="23" dur="500" fill="hold"/>
                                        <p:tgtEl>
                                          <p:spTgt spid="269"/>
                                        </p:tgtEl>
                                        <p:attrNameLst>
                                          <p:attrName>ppt_x</p:attrName>
                                        </p:attrNameLst>
                                      </p:cBhvr>
                                      <p:tavLst>
                                        <p:tav tm="0">
                                          <p:val>
                                            <p:strVal val="#ppt_x"/>
                                          </p:val>
                                        </p:tav>
                                        <p:tav tm="100000">
                                          <p:val>
                                            <p:strVal val="#ppt_x"/>
                                          </p:val>
                                        </p:tav>
                                      </p:tavLst>
                                    </p:anim>
                                    <p:anim calcmode="lin" valueType="num">
                                      <p:cBhvr additive="base">
                                        <p:cTn id="24" dur="500" fill="hold"/>
                                        <p:tgtEl>
                                          <p:spTgt spid="269"/>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202"/>
                                        </p:tgtEl>
                                        <p:attrNameLst>
                                          <p:attrName>style.visibility</p:attrName>
                                        </p:attrNameLst>
                                      </p:cBhvr>
                                      <p:to>
                                        <p:strVal val="visible"/>
                                      </p:to>
                                    </p:set>
                                    <p:anim calcmode="lin" valueType="num">
                                      <p:cBhvr additive="base">
                                        <p:cTn id="29" dur="500" fill="hold"/>
                                        <p:tgtEl>
                                          <p:spTgt spid="202"/>
                                        </p:tgtEl>
                                        <p:attrNameLst>
                                          <p:attrName>ppt_x</p:attrName>
                                        </p:attrNameLst>
                                      </p:cBhvr>
                                      <p:tavLst>
                                        <p:tav tm="0">
                                          <p:val>
                                            <p:strVal val="#ppt_x"/>
                                          </p:val>
                                        </p:tav>
                                        <p:tav tm="100000">
                                          <p:val>
                                            <p:strVal val="#ppt_x"/>
                                          </p:val>
                                        </p:tav>
                                      </p:tavLst>
                                    </p:anim>
                                    <p:anim calcmode="lin" valueType="num">
                                      <p:cBhvr additive="base">
                                        <p:cTn id="30" dur="500" fill="hold"/>
                                        <p:tgtEl>
                                          <p:spTgt spid="202"/>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200"/>
                                        </p:tgtEl>
                                        <p:attrNameLst>
                                          <p:attrName>style.visibility</p:attrName>
                                        </p:attrNameLst>
                                      </p:cBhvr>
                                      <p:to>
                                        <p:strVal val="visible"/>
                                      </p:to>
                                    </p:set>
                                    <p:animEffect transition="in" filter="fade">
                                      <p:cBhvr>
                                        <p:cTn id="35" dur="1000"/>
                                        <p:tgtEl>
                                          <p:spTgt spid="200"/>
                                        </p:tgtEl>
                                      </p:cBhvr>
                                    </p:animEffect>
                                    <p:anim calcmode="lin" valueType="num">
                                      <p:cBhvr>
                                        <p:cTn id="36" dur="1000" fill="hold"/>
                                        <p:tgtEl>
                                          <p:spTgt spid="200"/>
                                        </p:tgtEl>
                                        <p:attrNameLst>
                                          <p:attrName>ppt_x</p:attrName>
                                        </p:attrNameLst>
                                      </p:cBhvr>
                                      <p:tavLst>
                                        <p:tav tm="0">
                                          <p:val>
                                            <p:strVal val="#ppt_x"/>
                                          </p:val>
                                        </p:tav>
                                        <p:tav tm="100000">
                                          <p:val>
                                            <p:strVal val="#ppt_x"/>
                                          </p:val>
                                        </p:tav>
                                      </p:tavLst>
                                    </p:anim>
                                    <p:anim calcmode="lin" valueType="num">
                                      <p:cBhvr>
                                        <p:cTn id="37" dur="1000" fill="hold"/>
                                        <p:tgtEl>
                                          <p:spTgt spid="200"/>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grpId="0" nodeType="clickEffect">
                                  <p:stCondLst>
                                    <p:cond delay="0"/>
                                  </p:stCondLst>
                                  <p:childTnLst>
                                    <p:set>
                                      <p:cBhvr>
                                        <p:cTn id="41" dur="1" fill="hold">
                                          <p:stCondLst>
                                            <p:cond delay="0"/>
                                          </p:stCondLst>
                                        </p:cTn>
                                        <p:tgtEl>
                                          <p:spTgt spid="199"/>
                                        </p:tgtEl>
                                        <p:attrNameLst>
                                          <p:attrName>style.visibility</p:attrName>
                                        </p:attrNameLst>
                                      </p:cBhvr>
                                      <p:to>
                                        <p:strVal val="visible"/>
                                      </p:to>
                                    </p:set>
                                    <p:anim calcmode="lin" valueType="num">
                                      <p:cBhvr>
                                        <p:cTn id="42" dur="500" fill="hold"/>
                                        <p:tgtEl>
                                          <p:spTgt spid="199"/>
                                        </p:tgtEl>
                                        <p:attrNameLst>
                                          <p:attrName>ppt_w</p:attrName>
                                        </p:attrNameLst>
                                      </p:cBhvr>
                                      <p:tavLst>
                                        <p:tav tm="0">
                                          <p:val>
                                            <p:fltVal val="0"/>
                                          </p:val>
                                        </p:tav>
                                        <p:tav tm="100000">
                                          <p:val>
                                            <p:strVal val="#ppt_w"/>
                                          </p:val>
                                        </p:tav>
                                      </p:tavLst>
                                    </p:anim>
                                    <p:anim calcmode="lin" valueType="num">
                                      <p:cBhvr>
                                        <p:cTn id="43" dur="500" fill="hold"/>
                                        <p:tgtEl>
                                          <p:spTgt spid="199"/>
                                        </p:tgtEl>
                                        <p:attrNameLst>
                                          <p:attrName>ppt_h</p:attrName>
                                        </p:attrNameLst>
                                      </p:cBhvr>
                                      <p:tavLst>
                                        <p:tav tm="0">
                                          <p:val>
                                            <p:fltVal val="0"/>
                                          </p:val>
                                        </p:tav>
                                        <p:tav tm="100000">
                                          <p:val>
                                            <p:strVal val="#ppt_h"/>
                                          </p:val>
                                        </p:tav>
                                      </p:tavLst>
                                    </p:anim>
                                    <p:animEffect transition="in" filter="fade">
                                      <p:cBhvr>
                                        <p:cTn id="44" dur="500"/>
                                        <p:tgtEl>
                                          <p:spTgt spid="199"/>
                                        </p:tgtEl>
                                      </p:cBhvr>
                                    </p:animEffect>
                                  </p:childTnLst>
                                </p:cTn>
                              </p:par>
                            </p:childTnLst>
                          </p:cTn>
                        </p:par>
                      </p:childTnLst>
                    </p:cTn>
                  </p:par>
                  <p:par>
                    <p:cTn id="45" fill="hold">
                      <p:stCondLst>
                        <p:cond delay="indefinite"/>
                      </p:stCondLst>
                      <p:childTnLst>
                        <p:par>
                          <p:cTn id="46" fill="hold">
                            <p:stCondLst>
                              <p:cond delay="0"/>
                            </p:stCondLst>
                            <p:childTnLst>
                              <p:par>
                                <p:cTn id="47" presetID="31" presetClass="entr" presetSubtype="0" fill="hold" grpId="0" nodeType="clickEffect">
                                  <p:stCondLst>
                                    <p:cond delay="0"/>
                                  </p:stCondLst>
                                  <p:childTnLst>
                                    <p:set>
                                      <p:cBhvr>
                                        <p:cTn id="48" dur="1" fill="hold">
                                          <p:stCondLst>
                                            <p:cond delay="0"/>
                                          </p:stCondLst>
                                        </p:cTn>
                                        <p:tgtEl>
                                          <p:spTgt spid="4"/>
                                        </p:tgtEl>
                                        <p:attrNameLst>
                                          <p:attrName>style.visibility</p:attrName>
                                        </p:attrNameLst>
                                      </p:cBhvr>
                                      <p:to>
                                        <p:strVal val="visible"/>
                                      </p:to>
                                    </p:set>
                                    <p:anim calcmode="lin" valueType="num">
                                      <p:cBhvr>
                                        <p:cTn id="49" dur="1000" fill="hold"/>
                                        <p:tgtEl>
                                          <p:spTgt spid="4"/>
                                        </p:tgtEl>
                                        <p:attrNameLst>
                                          <p:attrName>ppt_w</p:attrName>
                                        </p:attrNameLst>
                                      </p:cBhvr>
                                      <p:tavLst>
                                        <p:tav tm="0">
                                          <p:val>
                                            <p:fltVal val="0"/>
                                          </p:val>
                                        </p:tav>
                                        <p:tav tm="100000">
                                          <p:val>
                                            <p:strVal val="#ppt_w"/>
                                          </p:val>
                                        </p:tav>
                                      </p:tavLst>
                                    </p:anim>
                                    <p:anim calcmode="lin" valueType="num">
                                      <p:cBhvr>
                                        <p:cTn id="50" dur="1000" fill="hold"/>
                                        <p:tgtEl>
                                          <p:spTgt spid="4"/>
                                        </p:tgtEl>
                                        <p:attrNameLst>
                                          <p:attrName>ppt_h</p:attrName>
                                        </p:attrNameLst>
                                      </p:cBhvr>
                                      <p:tavLst>
                                        <p:tav tm="0">
                                          <p:val>
                                            <p:fltVal val="0"/>
                                          </p:val>
                                        </p:tav>
                                        <p:tav tm="100000">
                                          <p:val>
                                            <p:strVal val="#ppt_h"/>
                                          </p:val>
                                        </p:tav>
                                      </p:tavLst>
                                    </p:anim>
                                    <p:anim calcmode="lin" valueType="num">
                                      <p:cBhvr>
                                        <p:cTn id="51" dur="1000" fill="hold"/>
                                        <p:tgtEl>
                                          <p:spTgt spid="4"/>
                                        </p:tgtEl>
                                        <p:attrNameLst>
                                          <p:attrName>style.rotation</p:attrName>
                                        </p:attrNameLst>
                                      </p:cBhvr>
                                      <p:tavLst>
                                        <p:tav tm="0">
                                          <p:val>
                                            <p:fltVal val="90"/>
                                          </p:val>
                                        </p:tav>
                                        <p:tav tm="100000">
                                          <p:val>
                                            <p:fltVal val="0"/>
                                          </p:val>
                                        </p:tav>
                                      </p:tavLst>
                                    </p:anim>
                                    <p:animEffect transition="in" filter="fade">
                                      <p:cBhvr>
                                        <p:cTn id="52" dur="1000"/>
                                        <p:tgtEl>
                                          <p:spTgt spid="4"/>
                                        </p:tgtEl>
                                      </p:cBhvr>
                                    </p:animEffect>
                                  </p:childTnLst>
                                </p:cTn>
                              </p:par>
                            </p:childTnLst>
                          </p:cTn>
                        </p:par>
                      </p:childTnLst>
                    </p:cTn>
                  </p:par>
                  <p:par>
                    <p:cTn id="53" fill="hold">
                      <p:stCondLst>
                        <p:cond delay="indefinite"/>
                      </p:stCondLst>
                      <p:childTnLst>
                        <p:par>
                          <p:cTn id="54" fill="hold">
                            <p:stCondLst>
                              <p:cond delay="0"/>
                            </p:stCondLst>
                            <p:childTnLst>
                              <p:par>
                                <p:cTn id="55" presetID="21" presetClass="entr" presetSubtype="1" fill="hold" grpId="0" nodeType="clickEffect">
                                  <p:stCondLst>
                                    <p:cond delay="0"/>
                                  </p:stCondLst>
                                  <p:childTnLst>
                                    <p:set>
                                      <p:cBhvr>
                                        <p:cTn id="56" dur="1" fill="hold">
                                          <p:stCondLst>
                                            <p:cond delay="0"/>
                                          </p:stCondLst>
                                        </p:cTn>
                                        <p:tgtEl>
                                          <p:spTgt spid="13"/>
                                        </p:tgtEl>
                                        <p:attrNameLst>
                                          <p:attrName>style.visibility</p:attrName>
                                        </p:attrNameLst>
                                      </p:cBhvr>
                                      <p:to>
                                        <p:strVal val="visible"/>
                                      </p:to>
                                    </p:set>
                                    <p:animEffect transition="in" filter="wheel(1)">
                                      <p:cBhvr>
                                        <p:cTn id="57" dur="2000"/>
                                        <p:tgtEl>
                                          <p:spTgt spid="13"/>
                                        </p:tgtEl>
                                      </p:cBhvr>
                                    </p:animEffect>
                                  </p:childTnLst>
                                </p:cTn>
                              </p:par>
                            </p:childTnLst>
                          </p:cTn>
                        </p:par>
                      </p:childTnLst>
                    </p:cTn>
                  </p:par>
                  <p:par>
                    <p:cTn id="58" fill="hold">
                      <p:stCondLst>
                        <p:cond delay="indefinite"/>
                      </p:stCondLst>
                      <p:childTnLst>
                        <p:par>
                          <p:cTn id="59" fill="hold">
                            <p:stCondLst>
                              <p:cond delay="0"/>
                            </p:stCondLst>
                            <p:childTnLst>
                              <p:par>
                                <p:cTn id="60" presetID="31" presetClass="entr" presetSubtype="0" fill="hold" grpId="0" nodeType="clickEffect">
                                  <p:stCondLst>
                                    <p:cond delay="0"/>
                                  </p:stCondLst>
                                  <p:childTnLst>
                                    <p:set>
                                      <p:cBhvr>
                                        <p:cTn id="61" dur="1" fill="hold">
                                          <p:stCondLst>
                                            <p:cond delay="0"/>
                                          </p:stCondLst>
                                        </p:cTn>
                                        <p:tgtEl>
                                          <p:spTgt spid="197"/>
                                        </p:tgtEl>
                                        <p:attrNameLst>
                                          <p:attrName>style.visibility</p:attrName>
                                        </p:attrNameLst>
                                      </p:cBhvr>
                                      <p:to>
                                        <p:strVal val="visible"/>
                                      </p:to>
                                    </p:set>
                                    <p:anim calcmode="lin" valueType="num">
                                      <p:cBhvr>
                                        <p:cTn id="62" dur="1000" fill="hold"/>
                                        <p:tgtEl>
                                          <p:spTgt spid="197"/>
                                        </p:tgtEl>
                                        <p:attrNameLst>
                                          <p:attrName>ppt_w</p:attrName>
                                        </p:attrNameLst>
                                      </p:cBhvr>
                                      <p:tavLst>
                                        <p:tav tm="0">
                                          <p:val>
                                            <p:fltVal val="0"/>
                                          </p:val>
                                        </p:tav>
                                        <p:tav tm="100000">
                                          <p:val>
                                            <p:strVal val="#ppt_w"/>
                                          </p:val>
                                        </p:tav>
                                      </p:tavLst>
                                    </p:anim>
                                    <p:anim calcmode="lin" valueType="num">
                                      <p:cBhvr>
                                        <p:cTn id="63" dur="1000" fill="hold"/>
                                        <p:tgtEl>
                                          <p:spTgt spid="197"/>
                                        </p:tgtEl>
                                        <p:attrNameLst>
                                          <p:attrName>ppt_h</p:attrName>
                                        </p:attrNameLst>
                                      </p:cBhvr>
                                      <p:tavLst>
                                        <p:tav tm="0">
                                          <p:val>
                                            <p:fltVal val="0"/>
                                          </p:val>
                                        </p:tav>
                                        <p:tav tm="100000">
                                          <p:val>
                                            <p:strVal val="#ppt_h"/>
                                          </p:val>
                                        </p:tav>
                                      </p:tavLst>
                                    </p:anim>
                                    <p:anim calcmode="lin" valueType="num">
                                      <p:cBhvr>
                                        <p:cTn id="64" dur="1000" fill="hold"/>
                                        <p:tgtEl>
                                          <p:spTgt spid="197"/>
                                        </p:tgtEl>
                                        <p:attrNameLst>
                                          <p:attrName>style.rotation</p:attrName>
                                        </p:attrNameLst>
                                      </p:cBhvr>
                                      <p:tavLst>
                                        <p:tav tm="0">
                                          <p:val>
                                            <p:fltVal val="90"/>
                                          </p:val>
                                        </p:tav>
                                        <p:tav tm="100000">
                                          <p:val>
                                            <p:fltVal val="0"/>
                                          </p:val>
                                        </p:tav>
                                      </p:tavLst>
                                    </p:anim>
                                    <p:animEffect transition="in" filter="fade">
                                      <p:cBhvr>
                                        <p:cTn id="65" dur="1000"/>
                                        <p:tgtEl>
                                          <p:spTgt spid="197"/>
                                        </p:tgtEl>
                                      </p:cBhvr>
                                    </p:animEffect>
                                  </p:childTnLst>
                                </p:cTn>
                              </p:par>
                            </p:childTnLst>
                          </p:cTn>
                        </p:par>
                      </p:childTnLst>
                    </p:cTn>
                  </p:par>
                  <p:par>
                    <p:cTn id="66" fill="hold">
                      <p:stCondLst>
                        <p:cond delay="indefinite"/>
                      </p:stCondLst>
                      <p:childTnLst>
                        <p:par>
                          <p:cTn id="67" fill="hold">
                            <p:stCondLst>
                              <p:cond delay="0"/>
                            </p:stCondLst>
                            <p:childTnLst>
                              <p:par>
                                <p:cTn id="68" presetID="31" presetClass="entr" presetSubtype="0" fill="hold" grpId="0" nodeType="clickEffect">
                                  <p:stCondLst>
                                    <p:cond delay="0"/>
                                  </p:stCondLst>
                                  <p:childTnLst>
                                    <p:set>
                                      <p:cBhvr>
                                        <p:cTn id="69" dur="1" fill="hold">
                                          <p:stCondLst>
                                            <p:cond delay="0"/>
                                          </p:stCondLst>
                                        </p:cTn>
                                        <p:tgtEl>
                                          <p:spTgt spid="203"/>
                                        </p:tgtEl>
                                        <p:attrNameLst>
                                          <p:attrName>style.visibility</p:attrName>
                                        </p:attrNameLst>
                                      </p:cBhvr>
                                      <p:to>
                                        <p:strVal val="visible"/>
                                      </p:to>
                                    </p:set>
                                    <p:anim calcmode="lin" valueType="num">
                                      <p:cBhvr>
                                        <p:cTn id="70" dur="1000" fill="hold"/>
                                        <p:tgtEl>
                                          <p:spTgt spid="203"/>
                                        </p:tgtEl>
                                        <p:attrNameLst>
                                          <p:attrName>ppt_w</p:attrName>
                                        </p:attrNameLst>
                                      </p:cBhvr>
                                      <p:tavLst>
                                        <p:tav tm="0">
                                          <p:val>
                                            <p:fltVal val="0"/>
                                          </p:val>
                                        </p:tav>
                                        <p:tav tm="100000">
                                          <p:val>
                                            <p:strVal val="#ppt_w"/>
                                          </p:val>
                                        </p:tav>
                                      </p:tavLst>
                                    </p:anim>
                                    <p:anim calcmode="lin" valueType="num">
                                      <p:cBhvr>
                                        <p:cTn id="71" dur="1000" fill="hold"/>
                                        <p:tgtEl>
                                          <p:spTgt spid="203"/>
                                        </p:tgtEl>
                                        <p:attrNameLst>
                                          <p:attrName>ppt_h</p:attrName>
                                        </p:attrNameLst>
                                      </p:cBhvr>
                                      <p:tavLst>
                                        <p:tav tm="0">
                                          <p:val>
                                            <p:fltVal val="0"/>
                                          </p:val>
                                        </p:tav>
                                        <p:tav tm="100000">
                                          <p:val>
                                            <p:strVal val="#ppt_h"/>
                                          </p:val>
                                        </p:tav>
                                      </p:tavLst>
                                    </p:anim>
                                    <p:anim calcmode="lin" valueType="num">
                                      <p:cBhvr>
                                        <p:cTn id="72" dur="1000" fill="hold"/>
                                        <p:tgtEl>
                                          <p:spTgt spid="203"/>
                                        </p:tgtEl>
                                        <p:attrNameLst>
                                          <p:attrName>style.rotation</p:attrName>
                                        </p:attrNameLst>
                                      </p:cBhvr>
                                      <p:tavLst>
                                        <p:tav tm="0">
                                          <p:val>
                                            <p:fltVal val="90"/>
                                          </p:val>
                                        </p:tav>
                                        <p:tav tm="100000">
                                          <p:val>
                                            <p:fltVal val="0"/>
                                          </p:val>
                                        </p:tav>
                                      </p:tavLst>
                                    </p:anim>
                                    <p:animEffect transition="in" filter="fade">
                                      <p:cBhvr>
                                        <p:cTn id="73" dur="1000"/>
                                        <p:tgtEl>
                                          <p:spTgt spid="203"/>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nodeType="clickEffect">
                                  <p:stCondLst>
                                    <p:cond delay="0"/>
                                  </p:stCondLst>
                                  <p:childTnLst>
                                    <p:set>
                                      <p:cBhvr>
                                        <p:cTn id="77" dur="1" fill="hold">
                                          <p:stCondLst>
                                            <p:cond delay="0"/>
                                          </p:stCondLst>
                                        </p:cTn>
                                        <p:tgtEl>
                                          <p:spTgt spid="259"/>
                                        </p:tgtEl>
                                        <p:attrNameLst>
                                          <p:attrName>style.visibility</p:attrName>
                                        </p:attrNameLst>
                                      </p:cBhvr>
                                      <p:to>
                                        <p:strVal val="visible"/>
                                      </p:to>
                                    </p:set>
                                    <p:animEffect transition="in" filter="fade">
                                      <p:cBhvr>
                                        <p:cTn id="78" dur="500"/>
                                        <p:tgtEl>
                                          <p:spTgt spid="259"/>
                                        </p:tgtEl>
                                      </p:cBhvr>
                                    </p:animEffect>
                                  </p:childTnLst>
                                </p:cTn>
                              </p:par>
                              <p:par>
                                <p:cTn id="79" presetID="10" presetClass="entr" presetSubtype="0" fill="hold" nodeType="withEffect">
                                  <p:stCondLst>
                                    <p:cond delay="0"/>
                                  </p:stCondLst>
                                  <p:childTnLst>
                                    <p:set>
                                      <p:cBhvr>
                                        <p:cTn id="80" dur="1" fill="hold">
                                          <p:stCondLst>
                                            <p:cond delay="0"/>
                                          </p:stCondLst>
                                        </p:cTn>
                                        <p:tgtEl>
                                          <p:spTgt spid="250"/>
                                        </p:tgtEl>
                                        <p:attrNameLst>
                                          <p:attrName>style.visibility</p:attrName>
                                        </p:attrNameLst>
                                      </p:cBhvr>
                                      <p:to>
                                        <p:strVal val="visible"/>
                                      </p:to>
                                    </p:set>
                                    <p:animEffect transition="in" filter="fade">
                                      <p:cBhvr>
                                        <p:cTn id="81" dur="500"/>
                                        <p:tgtEl>
                                          <p:spTgt spid="250"/>
                                        </p:tgtEl>
                                      </p:cBhvr>
                                    </p:animEffect>
                                  </p:childTnLst>
                                </p:cTn>
                              </p:par>
                              <p:par>
                                <p:cTn id="82" presetID="10" presetClass="entr" presetSubtype="0" fill="hold" nodeType="withEffect">
                                  <p:stCondLst>
                                    <p:cond delay="0"/>
                                  </p:stCondLst>
                                  <p:childTnLst>
                                    <p:set>
                                      <p:cBhvr>
                                        <p:cTn id="83" dur="1" fill="hold">
                                          <p:stCondLst>
                                            <p:cond delay="0"/>
                                          </p:stCondLst>
                                        </p:cTn>
                                        <p:tgtEl>
                                          <p:spTgt spid="206"/>
                                        </p:tgtEl>
                                        <p:attrNameLst>
                                          <p:attrName>style.visibility</p:attrName>
                                        </p:attrNameLst>
                                      </p:cBhvr>
                                      <p:to>
                                        <p:strVal val="visible"/>
                                      </p:to>
                                    </p:set>
                                    <p:animEffect transition="in" filter="fade">
                                      <p:cBhvr>
                                        <p:cTn id="84" dur="500"/>
                                        <p:tgtEl>
                                          <p:spTgt spid="206"/>
                                        </p:tgtEl>
                                      </p:cBhvr>
                                    </p:animEffect>
                                  </p:childTnLst>
                                </p:cTn>
                              </p:par>
                              <p:par>
                                <p:cTn id="85" presetID="10" presetClass="entr" presetSubtype="0" fill="hold" nodeType="withEffect">
                                  <p:stCondLst>
                                    <p:cond delay="0"/>
                                  </p:stCondLst>
                                  <p:childTnLst>
                                    <p:set>
                                      <p:cBhvr>
                                        <p:cTn id="86" dur="1" fill="hold">
                                          <p:stCondLst>
                                            <p:cond delay="0"/>
                                          </p:stCondLst>
                                        </p:cTn>
                                        <p:tgtEl>
                                          <p:spTgt spid="262"/>
                                        </p:tgtEl>
                                        <p:attrNameLst>
                                          <p:attrName>style.visibility</p:attrName>
                                        </p:attrNameLst>
                                      </p:cBhvr>
                                      <p:to>
                                        <p:strVal val="visible"/>
                                      </p:to>
                                    </p:set>
                                    <p:animEffect transition="in" filter="fade">
                                      <p:cBhvr>
                                        <p:cTn id="87" dur="500"/>
                                        <p:tgtEl>
                                          <p:spTgt spid="262"/>
                                        </p:tgtEl>
                                      </p:cBhvr>
                                    </p:animEffect>
                                  </p:childTnLst>
                                </p:cTn>
                              </p:par>
                              <p:par>
                                <p:cTn id="88" presetID="10" presetClass="entr" presetSubtype="0" fill="hold" nodeType="withEffect">
                                  <p:stCondLst>
                                    <p:cond delay="0"/>
                                  </p:stCondLst>
                                  <p:childTnLst>
                                    <p:set>
                                      <p:cBhvr>
                                        <p:cTn id="89" dur="1" fill="hold">
                                          <p:stCondLst>
                                            <p:cond delay="0"/>
                                          </p:stCondLst>
                                        </p:cTn>
                                        <p:tgtEl>
                                          <p:spTgt spid="253"/>
                                        </p:tgtEl>
                                        <p:attrNameLst>
                                          <p:attrName>style.visibility</p:attrName>
                                        </p:attrNameLst>
                                      </p:cBhvr>
                                      <p:to>
                                        <p:strVal val="visible"/>
                                      </p:to>
                                    </p:set>
                                    <p:animEffect transition="in" filter="fade">
                                      <p:cBhvr>
                                        <p:cTn id="90" dur="500"/>
                                        <p:tgtEl>
                                          <p:spTgt spid="253"/>
                                        </p:tgtEl>
                                      </p:cBhvr>
                                    </p:animEffect>
                                  </p:childTnLst>
                                </p:cTn>
                              </p:par>
                              <p:par>
                                <p:cTn id="91" presetID="10" presetClass="entr" presetSubtype="0" fill="hold" nodeType="withEffect">
                                  <p:stCondLst>
                                    <p:cond delay="0"/>
                                  </p:stCondLst>
                                  <p:childTnLst>
                                    <p:set>
                                      <p:cBhvr>
                                        <p:cTn id="92" dur="1" fill="hold">
                                          <p:stCondLst>
                                            <p:cond delay="0"/>
                                          </p:stCondLst>
                                        </p:cTn>
                                        <p:tgtEl>
                                          <p:spTgt spid="207"/>
                                        </p:tgtEl>
                                        <p:attrNameLst>
                                          <p:attrName>style.visibility</p:attrName>
                                        </p:attrNameLst>
                                      </p:cBhvr>
                                      <p:to>
                                        <p:strVal val="visible"/>
                                      </p:to>
                                    </p:set>
                                    <p:animEffect transition="in" filter="fade">
                                      <p:cBhvr>
                                        <p:cTn id="93" dur="500"/>
                                        <p:tgtEl>
                                          <p:spTgt spid="207"/>
                                        </p:tgtEl>
                                      </p:cBhvr>
                                    </p:animEffect>
                                  </p:childTnLst>
                                </p:cTn>
                              </p:par>
                            </p:childTnLst>
                          </p:cTn>
                        </p:par>
                      </p:childTnLst>
                    </p:cTn>
                  </p:par>
                  <p:par>
                    <p:cTn id="94" fill="hold">
                      <p:stCondLst>
                        <p:cond delay="indefinite"/>
                      </p:stCondLst>
                      <p:childTnLst>
                        <p:par>
                          <p:cTn id="95" fill="hold">
                            <p:stCondLst>
                              <p:cond delay="0"/>
                            </p:stCondLst>
                            <p:childTnLst>
                              <p:par>
                                <p:cTn id="96" presetID="45" presetClass="entr" presetSubtype="0" fill="hold" grpId="0" nodeType="clickEffect">
                                  <p:stCondLst>
                                    <p:cond delay="0"/>
                                  </p:stCondLst>
                                  <p:childTnLst>
                                    <p:set>
                                      <p:cBhvr>
                                        <p:cTn id="97" dur="1" fill="hold">
                                          <p:stCondLst>
                                            <p:cond delay="0"/>
                                          </p:stCondLst>
                                        </p:cTn>
                                        <p:tgtEl>
                                          <p:spTgt spid="276"/>
                                        </p:tgtEl>
                                        <p:attrNameLst>
                                          <p:attrName>style.visibility</p:attrName>
                                        </p:attrNameLst>
                                      </p:cBhvr>
                                      <p:to>
                                        <p:strVal val="visible"/>
                                      </p:to>
                                    </p:set>
                                    <p:animEffect transition="in" filter="fade">
                                      <p:cBhvr>
                                        <p:cTn id="98" dur="2000"/>
                                        <p:tgtEl>
                                          <p:spTgt spid="276"/>
                                        </p:tgtEl>
                                      </p:cBhvr>
                                    </p:animEffect>
                                    <p:anim calcmode="lin" valueType="num">
                                      <p:cBhvr>
                                        <p:cTn id="99" dur="2000" fill="hold"/>
                                        <p:tgtEl>
                                          <p:spTgt spid="276"/>
                                        </p:tgtEl>
                                        <p:attrNameLst>
                                          <p:attrName>ppt_w</p:attrName>
                                        </p:attrNameLst>
                                      </p:cBhvr>
                                      <p:tavLst>
                                        <p:tav tm="0" fmla="#ppt_w*sin(2.5*pi*$)">
                                          <p:val>
                                            <p:fltVal val="0"/>
                                          </p:val>
                                        </p:tav>
                                        <p:tav tm="100000">
                                          <p:val>
                                            <p:fltVal val="1"/>
                                          </p:val>
                                        </p:tav>
                                      </p:tavLst>
                                    </p:anim>
                                    <p:anim calcmode="lin" valueType="num">
                                      <p:cBhvr>
                                        <p:cTn id="100" dur="2000" fill="hold"/>
                                        <p:tgtEl>
                                          <p:spTgt spid="276"/>
                                        </p:tgtEl>
                                        <p:attrNameLst>
                                          <p:attrName>ppt_h</p:attrName>
                                        </p:attrNameLst>
                                      </p:cBhvr>
                                      <p:tavLst>
                                        <p:tav tm="0">
                                          <p:val>
                                            <p:strVal val="#ppt_h"/>
                                          </p:val>
                                        </p:tav>
                                        <p:tav tm="100000">
                                          <p:val>
                                            <p:strVal val="#ppt_h"/>
                                          </p:val>
                                        </p:tav>
                                      </p:tavLst>
                                    </p:anim>
                                  </p:childTnLst>
                                </p:cTn>
                              </p:par>
                              <p:par>
                                <p:cTn id="101" presetID="45" presetClass="entr" presetSubtype="0" fill="hold" grpId="0" nodeType="withEffect">
                                  <p:stCondLst>
                                    <p:cond delay="0"/>
                                  </p:stCondLst>
                                  <p:childTnLst>
                                    <p:set>
                                      <p:cBhvr>
                                        <p:cTn id="102" dur="1" fill="hold">
                                          <p:stCondLst>
                                            <p:cond delay="0"/>
                                          </p:stCondLst>
                                        </p:cTn>
                                        <p:tgtEl>
                                          <p:spTgt spid="198"/>
                                        </p:tgtEl>
                                        <p:attrNameLst>
                                          <p:attrName>style.visibility</p:attrName>
                                        </p:attrNameLst>
                                      </p:cBhvr>
                                      <p:to>
                                        <p:strVal val="visible"/>
                                      </p:to>
                                    </p:set>
                                    <p:animEffect transition="in" filter="fade">
                                      <p:cBhvr>
                                        <p:cTn id="103" dur="2000"/>
                                        <p:tgtEl>
                                          <p:spTgt spid="198"/>
                                        </p:tgtEl>
                                      </p:cBhvr>
                                    </p:animEffect>
                                    <p:anim calcmode="lin" valueType="num">
                                      <p:cBhvr>
                                        <p:cTn id="104" dur="2000" fill="hold"/>
                                        <p:tgtEl>
                                          <p:spTgt spid="198"/>
                                        </p:tgtEl>
                                        <p:attrNameLst>
                                          <p:attrName>ppt_w</p:attrName>
                                        </p:attrNameLst>
                                      </p:cBhvr>
                                      <p:tavLst>
                                        <p:tav tm="0" fmla="#ppt_w*sin(2.5*pi*$)">
                                          <p:val>
                                            <p:fltVal val="0"/>
                                          </p:val>
                                        </p:tav>
                                        <p:tav tm="100000">
                                          <p:val>
                                            <p:fltVal val="1"/>
                                          </p:val>
                                        </p:tav>
                                      </p:tavLst>
                                    </p:anim>
                                    <p:anim calcmode="lin" valueType="num">
                                      <p:cBhvr>
                                        <p:cTn id="105" dur="2000" fill="hold"/>
                                        <p:tgtEl>
                                          <p:spTgt spid="198"/>
                                        </p:tgtEl>
                                        <p:attrNameLst>
                                          <p:attrName>ppt_h</p:attrName>
                                        </p:attrNameLst>
                                      </p:cBhvr>
                                      <p:tavLst>
                                        <p:tav tm="0">
                                          <p:val>
                                            <p:strVal val="#ppt_h"/>
                                          </p:val>
                                        </p:tav>
                                        <p:tav tm="100000">
                                          <p:val>
                                            <p:strVal val="#ppt_h"/>
                                          </p:val>
                                        </p:tav>
                                      </p:tavLst>
                                    </p:anim>
                                  </p:childTnLst>
                                </p:cTn>
                              </p:par>
                              <p:par>
                                <p:cTn id="106" presetID="45" presetClass="entr" presetSubtype="0" fill="hold" nodeType="withEffect">
                                  <p:stCondLst>
                                    <p:cond delay="0"/>
                                  </p:stCondLst>
                                  <p:childTnLst>
                                    <p:set>
                                      <p:cBhvr>
                                        <p:cTn id="107" dur="1" fill="hold">
                                          <p:stCondLst>
                                            <p:cond delay="0"/>
                                          </p:stCondLst>
                                        </p:cTn>
                                        <p:tgtEl>
                                          <p:spTgt spid="243"/>
                                        </p:tgtEl>
                                        <p:attrNameLst>
                                          <p:attrName>style.visibility</p:attrName>
                                        </p:attrNameLst>
                                      </p:cBhvr>
                                      <p:to>
                                        <p:strVal val="visible"/>
                                      </p:to>
                                    </p:set>
                                    <p:animEffect transition="in" filter="fade">
                                      <p:cBhvr>
                                        <p:cTn id="108" dur="2000"/>
                                        <p:tgtEl>
                                          <p:spTgt spid="243"/>
                                        </p:tgtEl>
                                      </p:cBhvr>
                                    </p:animEffect>
                                    <p:anim calcmode="lin" valueType="num">
                                      <p:cBhvr>
                                        <p:cTn id="109" dur="2000" fill="hold"/>
                                        <p:tgtEl>
                                          <p:spTgt spid="243"/>
                                        </p:tgtEl>
                                        <p:attrNameLst>
                                          <p:attrName>ppt_w</p:attrName>
                                        </p:attrNameLst>
                                      </p:cBhvr>
                                      <p:tavLst>
                                        <p:tav tm="0" fmla="#ppt_w*sin(2.5*pi*$)">
                                          <p:val>
                                            <p:fltVal val="0"/>
                                          </p:val>
                                        </p:tav>
                                        <p:tav tm="100000">
                                          <p:val>
                                            <p:fltVal val="1"/>
                                          </p:val>
                                        </p:tav>
                                      </p:tavLst>
                                    </p:anim>
                                    <p:anim calcmode="lin" valueType="num">
                                      <p:cBhvr>
                                        <p:cTn id="110" dur="2000" fill="hold"/>
                                        <p:tgtEl>
                                          <p:spTgt spid="243"/>
                                        </p:tgtEl>
                                        <p:attrNameLst>
                                          <p:attrName>ppt_h</p:attrName>
                                        </p:attrNameLst>
                                      </p:cBhvr>
                                      <p:tavLst>
                                        <p:tav tm="0">
                                          <p:val>
                                            <p:strVal val="#ppt_h"/>
                                          </p:val>
                                        </p:tav>
                                        <p:tav tm="100000">
                                          <p:val>
                                            <p:strVal val="#ppt_h"/>
                                          </p:val>
                                        </p:tav>
                                      </p:tavLst>
                                    </p:anim>
                                  </p:childTnLst>
                                </p:cTn>
                              </p:par>
                              <p:par>
                                <p:cTn id="111" presetID="45" presetClass="entr" presetSubtype="0" fill="hold" nodeType="withEffect">
                                  <p:stCondLst>
                                    <p:cond delay="0"/>
                                  </p:stCondLst>
                                  <p:childTnLst>
                                    <p:set>
                                      <p:cBhvr>
                                        <p:cTn id="112" dur="1" fill="hold">
                                          <p:stCondLst>
                                            <p:cond delay="0"/>
                                          </p:stCondLst>
                                        </p:cTn>
                                        <p:tgtEl>
                                          <p:spTgt spid="256"/>
                                        </p:tgtEl>
                                        <p:attrNameLst>
                                          <p:attrName>style.visibility</p:attrName>
                                        </p:attrNameLst>
                                      </p:cBhvr>
                                      <p:to>
                                        <p:strVal val="visible"/>
                                      </p:to>
                                    </p:set>
                                    <p:animEffect transition="in" filter="fade">
                                      <p:cBhvr>
                                        <p:cTn id="113" dur="2000"/>
                                        <p:tgtEl>
                                          <p:spTgt spid="256"/>
                                        </p:tgtEl>
                                      </p:cBhvr>
                                    </p:animEffect>
                                    <p:anim calcmode="lin" valueType="num">
                                      <p:cBhvr>
                                        <p:cTn id="114" dur="2000" fill="hold"/>
                                        <p:tgtEl>
                                          <p:spTgt spid="256"/>
                                        </p:tgtEl>
                                        <p:attrNameLst>
                                          <p:attrName>ppt_w</p:attrName>
                                        </p:attrNameLst>
                                      </p:cBhvr>
                                      <p:tavLst>
                                        <p:tav tm="0" fmla="#ppt_w*sin(2.5*pi*$)">
                                          <p:val>
                                            <p:fltVal val="0"/>
                                          </p:val>
                                        </p:tav>
                                        <p:tav tm="100000">
                                          <p:val>
                                            <p:fltVal val="1"/>
                                          </p:val>
                                        </p:tav>
                                      </p:tavLst>
                                    </p:anim>
                                    <p:anim calcmode="lin" valueType="num">
                                      <p:cBhvr>
                                        <p:cTn id="115" dur="2000" fill="hold"/>
                                        <p:tgtEl>
                                          <p:spTgt spid="256"/>
                                        </p:tgtEl>
                                        <p:attrNameLst>
                                          <p:attrName>ppt_h</p:attrName>
                                        </p:attrNameLst>
                                      </p:cBhvr>
                                      <p:tavLst>
                                        <p:tav tm="0">
                                          <p:val>
                                            <p:strVal val="#ppt_h"/>
                                          </p:val>
                                        </p:tav>
                                        <p:tav tm="100000">
                                          <p:val>
                                            <p:strVal val="#ppt_h"/>
                                          </p:val>
                                        </p:tav>
                                      </p:tavLst>
                                    </p:anim>
                                  </p:childTnLst>
                                </p:cTn>
                              </p:par>
                              <p:par>
                                <p:cTn id="116" presetID="45" presetClass="entr" presetSubtype="0" fill="hold" nodeType="withEffect">
                                  <p:stCondLst>
                                    <p:cond delay="0"/>
                                  </p:stCondLst>
                                  <p:childTnLst>
                                    <p:set>
                                      <p:cBhvr>
                                        <p:cTn id="117" dur="1" fill="hold">
                                          <p:stCondLst>
                                            <p:cond delay="0"/>
                                          </p:stCondLst>
                                        </p:cTn>
                                        <p:tgtEl>
                                          <p:spTgt spid="265"/>
                                        </p:tgtEl>
                                        <p:attrNameLst>
                                          <p:attrName>style.visibility</p:attrName>
                                        </p:attrNameLst>
                                      </p:cBhvr>
                                      <p:to>
                                        <p:strVal val="visible"/>
                                      </p:to>
                                    </p:set>
                                    <p:animEffect transition="in" filter="fade">
                                      <p:cBhvr>
                                        <p:cTn id="118" dur="2000"/>
                                        <p:tgtEl>
                                          <p:spTgt spid="265"/>
                                        </p:tgtEl>
                                      </p:cBhvr>
                                    </p:animEffect>
                                    <p:anim calcmode="lin" valueType="num">
                                      <p:cBhvr>
                                        <p:cTn id="119" dur="2000" fill="hold"/>
                                        <p:tgtEl>
                                          <p:spTgt spid="265"/>
                                        </p:tgtEl>
                                        <p:attrNameLst>
                                          <p:attrName>ppt_w</p:attrName>
                                        </p:attrNameLst>
                                      </p:cBhvr>
                                      <p:tavLst>
                                        <p:tav tm="0" fmla="#ppt_w*sin(2.5*pi*$)">
                                          <p:val>
                                            <p:fltVal val="0"/>
                                          </p:val>
                                        </p:tav>
                                        <p:tav tm="100000">
                                          <p:val>
                                            <p:fltVal val="1"/>
                                          </p:val>
                                        </p:tav>
                                      </p:tavLst>
                                    </p:anim>
                                    <p:anim calcmode="lin" valueType="num">
                                      <p:cBhvr>
                                        <p:cTn id="120" dur="2000" fill="hold"/>
                                        <p:tgtEl>
                                          <p:spTgt spid="265"/>
                                        </p:tgtEl>
                                        <p:attrNameLst>
                                          <p:attrName>ppt_h</p:attrName>
                                        </p:attrNameLst>
                                      </p:cBhvr>
                                      <p:tavLst>
                                        <p:tav tm="0">
                                          <p:val>
                                            <p:strVal val="#ppt_h"/>
                                          </p:val>
                                        </p:tav>
                                        <p:tav tm="100000">
                                          <p:val>
                                            <p:strVal val="#ppt_h"/>
                                          </p:val>
                                        </p:tav>
                                      </p:tavLst>
                                    </p:anim>
                                  </p:childTnLst>
                                </p:cTn>
                              </p:par>
                            </p:childTnLst>
                          </p:cTn>
                        </p:par>
                      </p:childTnLst>
                    </p:cTn>
                  </p:par>
                  <p:par>
                    <p:cTn id="121" fill="hold">
                      <p:stCondLst>
                        <p:cond delay="indefinite"/>
                      </p:stCondLst>
                      <p:childTnLst>
                        <p:par>
                          <p:cTn id="122" fill="hold">
                            <p:stCondLst>
                              <p:cond delay="0"/>
                            </p:stCondLst>
                            <p:childTnLst>
                              <p:par>
                                <p:cTn id="123" presetID="26" presetClass="entr" presetSubtype="0" fill="hold" grpId="0" nodeType="clickEffect">
                                  <p:stCondLst>
                                    <p:cond delay="0"/>
                                  </p:stCondLst>
                                  <p:childTnLst>
                                    <p:set>
                                      <p:cBhvr>
                                        <p:cTn id="124" dur="1" fill="hold">
                                          <p:stCondLst>
                                            <p:cond delay="0"/>
                                          </p:stCondLst>
                                        </p:cTn>
                                        <p:tgtEl>
                                          <p:spTgt spid="218"/>
                                        </p:tgtEl>
                                        <p:attrNameLst>
                                          <p:attrName>style.visibility</p:attrName>
                                        </p:attrNameLst>
                                      </p:cBhvr>
                                      <p:to>
                                        <p:strVal val="visible"/>
                                      </p:to>
                                    </p:set>
                                    <p:animEffect transition="in" filter="wipe(down)">
                                      <p:cBhvr>
                                        <p:cTn id="125" dur="580">
                                          <p:stCondLst>
                                            <p:cond delay="0"/>
                                          </p:stCondLst>
                                        </p:cTn>
                                        <p:tgtEl>
                                          <p:spTgt spid="218"/>
                                        </p:tgtEl>
                                      </p:cBhvr>
                                    </p:animEffect>
                                    <p:anim calcmode="lin" valueType="num">
                                      <p:cBhvr>
                                        <p:cTn id="126" dur="1822" tmFilter="0,0; 0.14,0.36; 0.43,0.73; 0.71,0.91; 1.0,1.0">
                                          <p:stCondLst>
                                            <p:cond delay="0"/>
                                          </p:stCondLst>
                                        </p:cTn>
                                        <p:tgtEl>
                                          <p:spTgt spid="218"/>
                                        </p:tgtEl>
                                        <p:attrNameLst>
                                          <p:attrName>ppt_x</p:attrName>
                                        </p:attrNameLst>
                                      </p:cBhvr>
                                      <p:tavLst>
                                        <p:tav tm="0">
                                          <p:val>
                                            <p:strVal val="#ppt_x-0.25"/>
                                          </p:val>
                                        </p:tav>
                                        <p:tav tm="100000">
                                          <p:val>
                                            <p:strVal val="#ppt_x"/>
                                          </p:val>
                                        </p:tav>
                                      </p:tavLst>
                                    </p:anim>
                                    <p:anim calcmode="lin" valueType="num">
                                      <p:cBhvr>
                                        <p:cTn id="127" dur="664" tmFilter="0.0,0.0; 0.25,0.07; 0.50,0.2; 0.75,0.467; 1.0,1.0">
                                          <p:stCondLst>
                                            <p:cond delay="0"/>
                                          </p:stCondLst>
                                        </p:cTn>
                                        <p:tgtEl>
                                          <p:spTgt spid="218"/>
                                        </p:tgtEl>
                                        <p:attrNameLst>
                                          <p:attrName>ppt_y</p:attrName>
                                        </p:attrNameLst>
                                      </p:cBhvr>
                                      <p:tavLst>
                                        <p:tav tm="0" fmla="#ppt_y-sin(pi*$)/3">
                                          <p:val>
                                            <p:fltVal val="0.5"/>
                                          </p:val>
                                        </p:tav>
                                        <p:tav tm="100000">
                                          <p:val>
                                            <p:fltVal val="1"/>
                                          </p:val>
                                        </p:tav>
                                      </p:tavLst>
                                    </p:anim>
                                    <p:anim calcmode="lin" valueType="num">
                                      <p:cBhvr>
                                        <p:cTn id="128" dur="664" tmFilter="0, 0; 0.125,0.2665; 0.25,0.4; 0.375,0.465; 0.5,0.5;  0.625,0.535; 0.75,0.6; 0.875,0.7335; 1,1">
                                          <p:stCondLst>
                                            <p:cond delay="664"/>
                                          </p:stCondLst>
                                        </p:cTn>
                                        <p:tgtEl>
                                          <p:spTgt spid="218"/>
                                        </p:tgtEl>
                                        <p:attrNameLst>
                                          <p:attrName>ppt_y</p:attrName>
                                        </p:attrNameLst>
                                      </p:cBhvr>
                                      <p:tavLst>
                                        <p:tav tm="0" fmla="#ppt_y-sin(pi*$)/9">
                                          <p:val>
                                            <p:fltVal val="0"/>
                                          </p:val>
                                        </p:tav>
                                        <p:tav tm="100000">
                                          <p:val>
                                            <p:fltVal val="1"/>
                                          </p:val>
                                        </p:tav>
                                      </p:tavLst>
                                    </p:anim>
                                    <p:anim calcmode="lin" valueType="num">
                                      <p:cBhvr>
                                        <p:cTn id="129" dur="332" tmFilter="0, 0; 0.125,0.2665; 0.25,0.4; 0.375,0.465; 0.5,0.5;  0.625,0.535; 0.75,0.6; 0.875,0.7335; 1,1">
                                          <p:stCondLst>
                                            <p:cond delay="1324"/>
                                          </p:stCondLst>
                                        </p:cTn>
                                        <p:tgtEl>
                                          <p:spTgt spid="218"/>
                                        </p:tgtEl>
                                        <p:attrNameLst>
                                          <p:attrName>ppt_y</p:attrName>
                                        </p:attrNameLst>
                                      </p:cBhvr>
                                      <p:tavLst>
                                        <p:tav tm="0" fmla="#ppt_y-sin(pi*$)/27">
                                          <p:val>
                                            <p:fltVal val="0"/>
                                          </p:val>
                                        </p:tav>
                                        <p:tav tm="100000">
                                          <p:val>
                                            <p:fltVal val="1"/>
                                          </p:val>
                                        </p:tav>
                                      </p:tavLst>
                                    </p:anim>
                                    <p:anim calcmode="lin" valueType="num">
                                      <p:cBhvr>
                                        <p:cTn id="130" dur="164" tmFilter="0, 0; 0.125,0.2665; 0.25,0.4; 0.375,0.465; 0.5,0.5;  0.625,0.535; 0.75,0.6; 0.875,0.7335; 1,1">
                                          <p:stCondLst>
                                            <p:cond delay="1656"/>
                                          </p:stCondLst>
                                        </p:cTn>
                                        <p:tgtEl>
                                          <p:spTgt spid="218"/>
                                        </p:tgtEl>
                                        <p:attrNameLst>
                                          <p:attrName>ppt_y</p:attrName>
                                        </p:attrNameLst>
                                      </p:cBhvr>
                                      <p:tavLst>
                                        <p:tav tm="0" fmla="#ppt_y-sin(pi*$)/81">
                                          <p:val>
                                            <p:fltVal val="0"/>
                                          </p:val>
                                        </p:tav>
                                        <p:tav tm="100000">
                                          <p:val>
                                            <p:fltVal val="1"/>
                                          </p:val>
                                        </p:tav>
                                      </p:tavLst>
                                    </p:anim>
                                    <p:animScale>
                                      <p:cBhvr>
                                        <p:cTn id="131" dur="26">
                                          <p:stCondLst>
                                            <p:cond delay="650"/>
                                          </p:stCondLst>
                                        </p:cTn>
                                        <p:tgtEl>
                                          <p:spTgt spid="218"/>
                                        </p:tgtEl>
                                      </p:cBhvr>
                                      <p:to x="100000" y="60000"/>
                                    </p:animScale>
                                    <p:animScale>
                                      <p:cBhvr>
                                        <p:cTn id="132" dur="166" decel="50000">
                                          <p:stCondLst>
                                            <p:cond delay="676"/>
                                          </p:stCondLst>
                                        </p:cTn>
                                        <p:tgtEl>
                                          <p:spTgt spid="218"/>
                                        </p:tgtEl>
                                      </p:cBhvr>
                                      <p:to x="100000" y="100000"/>
                                    </p:animScale>
                                    <p:animScale>
                                      <p:cBhvr>
                                        <p:cTn id="133" dur="26">
                                          <p:stCondLst>
                                            <p:cond delay="1312"/>
                                          </p:stCondLst>
                                        </p:cTn>
                                        <p:tgtEl>
                                          <p:spTgt spid="218"/>
                                        </p:tgtEl>
                                      </p:cBhvr>
                                      <p:to x="100000" y="80000"/>
                                    </p:animScale>
                                    <p:animScale>
                                      <p:cBhvr>
                                        <p:cTn id="134" dur="166" decel="50000">
                                          <p:stCondLst>
                                            <p:cond delay="1338"/>
                                          </p:stCondLst>
                                        </p:cTn>
                                        <p:tgtEl>
                                          <p:spTgt spid="218"/>
                                        </p:tgtEl>
                                      </p:cBhvr>
                                      <p:to x="100000" y="100000"/>
                                    </p:animScale>
                                    <p:animScale>
                                      <p:cBhvr>
                                        <p:cTn id="135" dur="26">
                                          <p:stCondLst>
                                            <p:cond delay="1642"/>
                                          </p:stCondLst>
                                        </p:cTn>
                                        <p:tgtEl>
                                          <p:spTgt spid="218"/>
                                        </p:tgtEl>
                                      </p:cBhvr>
                                      <p:to x="100000" y="90000"/>
                                    </p:animScale>
                                    <p:animScale>
                                      <p:cBhvr>
                                        <p:cTn id="136" dur="166" decel="50000">
                                          <p:stCondLst>
                                            <p:cond delay="1668"/>
                                          </p:stCondLst>
                                        </p:cTn>
                                        <p:tgtEl>
                                          <p:spTgt spid="218"/>
                                        </p:tgtEl>
                                      </p:cBhvr>
                                      <p:to x="100000" y="100000"/>
                                    </p:animScale>
                                    <p:animScale>
                                      <p:cBhvr>
                                        <p:cTn id="137" dur="26">
                                          <p:stCondLst>
                                            <p:cond delay="1808"/>
                                          </p:stCondLst>
                                        </p:cTn>
                                        <p:tgtEl>
                                          <p:spTgt spid="218"/>
                                        </p:tgtEl>
                                      </p:cBhvr>
                                      <p:to x="100000" y="95000"/>
                                    </p:animScale>
                                    <p:animScale>
                                      <p:cBhvr>
                                        <p:cTn id="138" dur="166" decel="50000">
                                          <p:stCondLst>
                                            <p:cond delay="1834"/>
                                          </p:stCondLst>
                                        </p:cTn>
                                        <p:tgtEl>
                                          <p:spTgt spid="218"/>
                                        </p:tgtEl>
                                      </p:cBhvr>
                                      <p:to x="100000" y="100000"/>
                                    </p:animScale>
                                  </p:childTnLst>
                                </p:cTn>
                              </p:par>
                            </p:childTnLst>
                          </p:cTn>
                        </p:par>
                      </p:childTnLst>
                    </p:cTn>
                  </p:par>
                  <p:par>
                    <p:cTn id="139" fill="hold">
                      <p:stCondLst>
                        <p:cond delay="indefinite"/>
                      </p:stCondLst>
                      <p:childTnLst>
                        <p:par>
                          <p:cTn id="140" fill="hold">
                            <p:stCondLst>
                              <p:cond delay="0"/>
                            </p:stCondLst>
                            <p:childTnLst>
                              <p:par>
                                <p:cTn id="141" presetID="10" presetClass="entr" presetSubtype="0" fill="hold" nodeType="clickEffect">
                                  <p:stCondLst>
                                    <p:cond delay="0"/>
                                  </p:stCondLst>
                                  <p:childTnLst>
                                    <p:set>
                                      <p:cBhvr>
                                        <p:cTn id="142" dur="1" fill="hold">
                                          <p:stCondLst>
                                            <p:cond delay="0"/>
                                          </p:stCondLst>
                                        </p:cTn>
                                        <p:tgtEl>
                                          <p:spTgt spid="231"/>
                                        </p:tgtEl>
                                        <p:attrNameLst>
                                          <p:attrName>style.visibility</p:attrName>
                                        </p:attrNameLst>
                                      </p:cBhvr>
                                      <p:to>
                                        <p:strVal val="visible"/>
                                      </p:to>
                                    </p:set>
                                    <p:animEffect transition="in" filter="fade">
                                      <p:cBhvr>
                                        <p:cTn id="143" dur="500"/>
                                        <p:tgtEl>
                                          <p:spTgt spid="231"/>
                                        </p:tgtEl>
                                      </p:cBhvr>
                                    </p:animEffect>
                                  </p:childTnLst>
                                </p:cTn>
                              </p:par>
                              <p:par>
                                <p:cTn id="144" presetID="10" presetClass="entr" presetSubtype="0" fill="hold" nodeType="withEffect">
                                  <p:stCondLst>
                                    <p:cond delay="0"/>
                                  </p:stCondLst>
                                  <p:childTnLst>
                                    <p:set>
                                      <p:cBhvr>
                                        <p:cTn id="145" dur="1" fill="hold">
                                          <p:stCondLst>
                                            <p:cond delay="0"/>
                                          </p:stCondLst>
                                        </p:cTn>
                                        <p:tgtEl>
                                          <p:spTgt spid="225"/>
                                        </p:tgtEl>
                                        <p:attrNameLst>
                                          <p:attrName>style.visibility</p:attrName>
                                        </p:attrNameLst>
                                      </p:cBhvr>
                                      <p:to>
                                        <p:strVal val="visible"/>
                                      </p:to>
                                    </p:set>
                                    <p:animEffect transition="in" filter="fade">
                                      <p:cBhvr>
                                        <p:cTn id="146" dur="500"/>
                                        <p:tgtEl>
                                          <p:spTgt spid="225"/>
                                        </p:tgtEl>
                                      </p:cBhvr>
                                    </p:animEffect>
                                  </p:childTnLst>
                                </p:cTn>
                              </p:par>
                              <p:par>
                                <p:cTn id="147" presetID="10" presetClass="entr" presetSubtype="0" fill="hold" nodeType="withEffect">
                                  <p:stCondLst>
                                    <p:cond delay="0"/>
                                  </p:stCondLst>
                                  <p:childTnLst>
                                    <p:set>
                                      <p:cBhvr>
                                        <p:cTn id="148" dur="1" fill="hold">
                                          <p:stCondLst>
                                            <p:cond delay="0"/>
                                          </p:stCondLst>
                                        </p:cTn>
                                        <p:tgtEl>
                                          <p:spTgt spid="219"/>
                                        </p:tgtEl>
                                        <p:attrNameLst>
                                          <p:attrName>style.visibility</p:attrName>
                                        </p:attrNameLst>
                                      </p:cBhvr>
                                      <p:to>
                                        <p:strVal val="visible"/>
                                      </p:to>
                                    </p:set>
                                    <p:animEffect transition="in" filter="fade">
                                      <p:cBhvr>
                                        <p:cTn id="149" dur="500"/>
                                        <p:tgtEl>
                                          <p:spTgt spid="219"/>
                                        </p:tgtEl>
                                      </p:cBhvr>
                                    </p:animEffect>
                                  </p:childTnLst>
                                </p:cTn>
                              </p:par>
                              <p:par>
                                <p:cTn id="150" presetID="10" presetClass="entr" presetSubtype="0" fill="hold" nodeType="withEffect">
                                  <p:stCondLst>
                                    <p:cond delay="0"/>
                                  </p:stCondLst>
                                  <p:childTnLst>
                                    <p:set>
                                      <p:cBhvr>
                                        <p:cTn id="151" dur="1" fill="hold">
                                          <p:stCondLst>
                                            <p:cond delay="0"/>
                                          </p:stCondLst>
                                        </p:cTn>
                                        <p:tgtEl>
                                          <p:spTgt spid="184"/>
                                        </p:tgtEl>
                                        <p:attrNameLst>
                                          <p:attrName>style.visibility</p:attrName>
                                        </p:attrNameLst>
                                      </p:cBhvr>
                                      <p:to>
                                        <p:strVal val="visible"/>
                                      </p:to>
                                    </p:set>
                                    <p:animEffect transition="in" filter="fade">
                                      <p:cBhvr>
                                        <p:cTn id="152" dur="500"/>
                                        <p:tgtEl>
                                          <p:spTgt spid="184"/>
                                        </p:tgtEl>
                                      </p:cBhvr>
                                    </p:animEffect>
                                  </p:childTnLst>
                                </p:cTn>
                              </p:par>
                              <p:par>
                                <p:cTn id="153" presetID="10" presetClass="entr" presetSubtype="0" fill="hold" nodeType="withEffect">
                                  <p:stCondLst>
                                    <p:cond delay="0"/>
                                  </p:stCondLst>
                                  <p:childTnLst>
                                    <p:set>
                                      <p:cBhvr>
                                        <p:cTn id="154" dur="1" fill="hold">
                                          <p:stCondLst>
                                            <p:cond delay="0"/>
                                          </p:stCondLst>
                                        </p:cTn>
                                        <p:tgtEl>
                                          <p:spTgt spid="185"/>
                                        </p:tgtEl>
                                        <p:attrNameLst>
                                          <p:attrName>style.visibility</p:attrName>
                                        </p:attrNameLst>
                                      </p:cBhvr>
                                      <p:to>
                                        <p:strVal val="visible"/>
                                      </p:to>
                                    </p:set>
                                    <p:animEffect transition="in" filter="fade">
                                      <p:cBhvr>
                                        <p:cTn id="155" dur="500"/>
                                        <p:tgtEl>
                                          <p:spTgt spid="185"/>
                                        </p:tgtEl>
                                      </p:cBhvr>
                                    </p:animEffect>
                                  </p:childTnLst>
                                </p:cTn>
                              </p:par>
                              <p:par>
                                <p:cTn id="156" presetID="10" presetClass="entr" presetSubtype="0" fill="hold" nodeType="withEffect">
                                  <p:stCondLst>
                                    <p:cond delay="0"/>
                                  </p:stCondLst>
                                  <p:childTnLst>
                                    <p:set>
                                      <p:cBhvr>
                                        <p:cTn id="157" dur="1" fill="hold">
                                          <p:stCondLst>
                                            <p:cond delay="0"/>
                                          </p:stCondLst>
                                        </p:cTn>
                                        <p:tgtEl>
                                          <p:spTgt spid="222"/>
                                        </p:tgtEl>
                                        <p:attrNameLst>
                                          <p:attrName>style.visibility</p:attrName>
                                        </p:attrNameLst>
                                      </p:cBhvr>
                                      <p:to>
                                        <p:strVal val="visible"/>
                                      </p:to>
                                    </p:set>
                                    <p:animEffect transition="in" filter="fade">
                                      <p:cBhvr>
                                        <p:cTn id="158" dur="500"/>
                                        <p:tgtEl>
                                          <p:spTgt spid="222"/>
                                        </p:tgtEl>
                                      </p:cBhvr>
                                    </p:animEffect>
                                  </p:childTnLst>
                                </p:cTn>
                              </p:par>
                              <p:par>
                                <p:cTn id="159" presetID="10" presetClass="entr" presetSubtype="0" fill="hold" nodeType="withEffect">
                                  <p:stCondLst>
                                    <p:cond delay="0"/>
                                  </p:stCondLst>
                                  <p:childTnLst>
                                    <p:set>
                                      <p:cBhvr>
                                        <p:cTn id="160" dur="1" fill="hold">
                                          <p:stCondLst>
                                            <p:cond delay="0"/>
                                          </p:stCondLst>
                                        </p:cTn>
                                        <p:tgtEl>
                                          <p:spTgt spid="228"/>
                                        </p:tgtEl>
                                        <p:attrNameLst>
                                          <p:attrName>style.visibility</p:attrName>
                                        </p:attrNameLst>
                                      </p:cBhvr>
                                      <p:to>
                                        <p:strVal val="visible"/>
                                      </p:to>
                                    </p:set>
                                    <p:animEffect transition="in" filter="fade">
                                      <p:cBhvr>
                                        <p:cTn id="161" dur="500"/>
                                        <p:tgtEl>
                                          <p:spTgt spid="228"/>
                                        </p:tgtEl>
                                      </p:cBhvr>
                                    </p:animEffect>
                                  </p:childTnLst>
                                </p:cTn>
                              </p:par>
                              <p:par>
                                <p:cTn id="162" presetID="10" presetClass="entr" presetSubtype="0" fill="hold" nodeType="withEffect">
                                  <p:stCondLst>
                                    <p:cond delay="0"/>
                                  </p:stCondLst>
                                  <p:childTnLst>
                                    <p:set>
                                      <p:cBhvr>
                                        <p:cTn id="163" dur="1" fill="hold">
                                          <p:stCondLst>
                                            <p:cond delay="0"/>
                                          </p:stCondLst>
                                        </p:cTn>
                                        <p:tgtEl>
                                          <p:spTgt spid="234"/>
                                        </p:tgtEl>
                                        <p:attrNameLst>
                                          <p:attrName>style.visibility</p:attrName>
                                        </p:attrNameLst>
                                      </p:cBhvr>
                                      <p:to>
                                        <p:strVal val="visible"/>
                                      </p:to>
                                    </p:set>
                                    <p:animEffect transition="in" filter="fade">
                                      <p:cBhvr>
                                        <p:cTn id="164" dur="500"/>
                                        <p:tgtEl>
                                          <p:spTgt spid="234"/>
                                        </p:tgtEl>
                                      </p:cBhvr>
                                    </p:animEffect>
                                  </p:childTnLst>
                                </p:cTn>
                              </p:par>
                            </p:childTnLst>
                          </p:cTn>
                        </p:par>
                      </p:childTnLst>
                    </p:cTn>
                  </p:par>
                  <p:par>
                    <p:cTn id="165" fill="hold">
                      <p:stCondLst>
                        <p:cond delay="indefinite"/>
                      </p:stCondLst>
                      <p:childTnLst>
                        <p:par>
                          <p:cTn id="166" fill="hold">
                            <p:stCondLst>
                              <p:cond delay="0"/>
                            </p:stCondLst>
                            <p:childTnLst>
                              <p:par>
                                <p:cTn id="167" presetID="42" presetClass="entr" presetSubtype="0" fill="hold" grpId="1" nodeType="clickEffect">
                                  <p:stCondLst>
                                    <p:cond delay="0"/>
                                  </p:stCondLst>
                                  <p:childTnLst>
                                    <p:set>
                                      <p:cBhvr>
                                        <p:cTn id="168" dur="1" fill="hold">
                                          <p:stCondLst>
                                            <p:cond delay="0"/>
                                          </p:stCondLst>
                                        </p:cTn>
                                        <p:tgtEl>
                                          <p:spTgt spid="13"/>
                                        </p:tgtEl>
                                        <p:attrNameLst>
                                          <p:attrName>style.visibility</p:attrName>
                                        </p:attrNameLst>
                                      </p:cBhvr>
                                      <p:to>
                                        <p:strVal val="visible"/>
                                      </p:to>
                                    </p:set>
                                    <p:animEffect transition="in" filter="fade">
                                      <p:cBhvr>
                                        <p:cTn id="169" dur="1000"/>
                                        <p:tgtEl>
                                          <p:spTgt spid="13"/>
                                        </p:tgtEl>
                                      </p:cBhvr>
                                    </p:animEffect>
                                    <p:anim calcmode="lin" valueType="num">
                                      <p:cBhvr>
                                        <p:cTn id="170" dur="1000" fill="hold"/>
                                        <p:tgtEl>
                                          <p:spTgt spid="13"/>
                                        </p:tgtEl>
                                        <p:attrNameLst>
                                          <p:attrName>ppt_x</p:attrName>
                                        </p:attrNameLst>
                                      </p:cBhvr>
                                      <p:tavLst>
                                        <p:tav tm="0">
                                          <p:val>
                                            <p:strVal val="#ppt_x"/>
                                          </p:val>
                                        </p:tav>
                                        <p:tav tm="100000">
                                          <p:val>
                                            <p:strVal val="#ppt_x"/>
                                          </p:val>
                                        </p:tav>
                                      </p:tavLst>
                                    </p:anim>
                                    <p:anim calcmode="lin" valueType="num">
                                      <p:cBhvr>
                                        <p:cTn id="171"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97" grpId="0" animBg="1"/>
      <p:bldP spid="198" grpId="0" animBg="1"/>
      <p:bldP spid="199" grpId="0" animBg="1"/>
      <p:bldP spid="200" grpId="0" animBg="1"/>
      <p:bldP spid="201" grpId="0" animBg="1"/>
      <p:bldP spid="202" grpId="0" animBg="1"/>
      <p:bldP spid="203" grpId="0" animBg="1"/>
      <p:bldP spid="218" grpId="0" animBg="1"/>
      <p:bldP spid="268" grpId="0" animBg="1"/>
      <p:bldP spid="274" grpId="0" animBg="1"/>
      <p:bldP spid="276" grpId="0" animBg="1"/>
      <p:bldGraphic spid="13" grpId="0">
        <p:bldAsOne/>
      </p:bldGraphic>
      <p:bldGraphic spid="13" grpId="1">
        <p:bldAsOne/>
      </p:bldGraphic>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alpha val="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51394" y="274025"/>
            <a:ext cx="5000637" cy="805485"/>
          </a:xfrm>
          <a:solidFill>
            <a:schemeClr val="accent1"/>
          </a:solidFill>
        </p:spPr>
        <p:txBody>
          <a:bodyPr/>
          <a:lstStyle/>
          <a:p>
            <a:pPr>
              <a:tabLst>
                <a:tab pos="953967" algn="l"/>
              </a:tabLst>
            </a:pPr>
            <a:r>
              <a:rPr lang="en-US" dirty="0"/>
              <a:t>How Containers Run</a:t>
            </a:r>
          </a:p>
        </p:txBody>
      </p:sp>
      <p:sp>
        <p:nvSpPr>
          <p:cNvPr id="15" name="Rectangle 14"/>
          <p:cNvSpPr/>
          <p:nvPr/>
        </p:nvSpPr>
        <p:spPr bwMode="auto">
          <a:xfrm>
            <a:off x="4092728" y="3933763"/>
            <a:ext cx="1203505" cy="308106"/>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eaLnBrk="1" fontAlgn="base" latinLnBrk="0" hangingPunct="1">
              <a:lnSpc>
                <a:spcPct val="100000"/>
              </a:lnSpc>
              <a:spcBef>
                <a:spcPct val="0"/>
              </a:spcBef>
              <a:spcAft>
                <a:spcPct val="0"/>
              </a:spcAft>
              <a:buClrTx/>
              <a:buSzTx/>
              <a:buFontTx/>
              <a:buNone/>
              <a:tabLst/>
              <a:defRPr/>
            </a:pPr>
            <a:r>
              <a:rPr kumimoji="0" lang="en-US" sz="1765" b="0" i="0" u="none" strike="noStrike" kern="0" cap="none" spc="0" normalizeH="0" baseline="0" noProof="0" dirty="0">
                <a:ln>
                  <a:noFill/>
                </a:ln>
                <a:gradFill>
                  <a:gsLst>
                    <a:gs pos="16814">
                      <a:srgbClr val="FFFFFF"/>
                    </a:gs>
                    <a:gs pos="46000">
                      <a:srgbClr val="FFFFFF"/>
                    </a:gs>
                  </a:gsLst>
                  <a:lin ang="5400000" scaled="0"/>
                </a:gradFill>
                <a:effectLst/>
                <a:uLnTx/>
                <a:uFillTx/>
              </a:rPr>
              <a:t>OS</a:t>
            </a:r>
          </a:p>
        </p:txBody>
      </p:sp>
      <p:sp>
        <p:nvSpPr>
          <p:cNvPr id="44" name="TextBox 43"/>
          <p:cNvSpPr txBox="1"/>
          <p:nvPr/>
        </p:nvSpPr>
        <p:spPr>
          <a:xfrm>
            <a:off x="5553444" y="1900985"/>
            <a:ext cx="1165177" cy="732856"/>
          </a:xfrm>
          <a:prstGeom prst="rect">
            <a:avLst/>
          </a:prstGeom>
          <a:solidFill>
            <a:srgbClr val="FFFF00"/>
          </a:solidFill>
        </p:spPr>
        <p:txBody>
          <a:bodyPr wrap="none" lIns="179285" tIns="143428" rIns="179285" bIns="143428" rtlCol="0">
            <a:spAutoFit/>
          </a:bodyPr>
          <a:lstStyle/>
          <a:p>
            <a:pPr marL="0" marR="0" lvl="0" indent="0" defTabSz="896386" eaLnBrk="1" fontAlgn="auto" latinLnBrk="0" hangingPunct="1">
              <a:lnSpc>
                <a:spcPct val="90000"/>
              </a:lnSpc>
              <a:spcBef>
                <a:spcPts val="0"/>
              </a:spcBef>
              <a:spcAft>
                <a:spcPts val="588"/>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rPr>
              <a:t>Virtual </a:t>
            </a:r>
            <a:br>
              <a:rPr kumimoji="0" lang="en-US" sz="1600" b="0" i="0" u="none" strike="noStrike" kern="0" cap="none" spc="0" normalizeH="0" baseline="0" noProof="0" dirty="0">
                <a:ln>
                  <a:noFill/>
                </a:ln>
                <a:solidFill>
                  <a:sysClr val="windowText" lastClr="000000"/>
                </a:solidFill>
                <a:effectLst/>
                <a:uLnTx/>
                <a:uFillTx/>
              </a:rPr>
            </a:br>
            <a:r>
              <a:rPr kumimoji="0" lang="en-US" sz="1600" b="0" i="0" u="none" strike="noStrike" kern="0" cap="none" spc="0" normalizeH="0" baseline="0" noProof="0" dirty="0">
                <a:ln>
                  <a:noFill/>
                </a:ln>
                <a:solidFill>
                  <a:sysClr val="windowText" lastClr="000000"/>
                </a:solidFill>
                <a:effectLst/>
                <a:uLnTx/>
                <a:uFillTx/>
              </a:rPr>
              <a:t>Machines</a:t>
            </a:r>
          </a:p>
        </p:txBody>
      </p:sp>
      <p:sp>
        <p:nvSpPr>
          <p:cNvPr id="31" name="Rectangle 30"/>
          <p:cNvSpPr/>
          <p:nvPr/>
        </p:nvSpPr>
        <p:spPr bwMode="auto">
          <a:xfrm>
            <a:off x="2933854" y="4233614"/>
            <a:ext cx="8445065" cy="203117"/>
          </a:xfrm>
          <a:prstGeom prst="rect">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eaLnBrk="1" fontAlgn="base" latinLnBrk="0" hangingPunct="1">
              <a:lnSpc>
                <a:spcPct val="100000"/>
              </a:lnSpc>
              <a:spcBef>
                <a:spcPct val="0"/>
              </a:spcBef>
              <a:spcAft>
                <a:spcPct val="0"/>
              </a:spcAft>
              <a:buClrTx/>
              <a:buSzTx/>
              <a:buFontTx/>
              <a:buNone/>
              <a:tabLst/>
              <a:defRPr/>
            </a:pPr>
            <a:r>
              <a:rPr kumimoji="0" lang="en-US" sz="1372" b="0" i="0" u="none" strike="noStrike" kern="0" cap="none" spc="0" normalizeH="0" baseline="0" noProof="0" dirty="0">
                <a:ln>
                  <a:noFill/>
                </a:ln>
                <a:gradFill>
                  <a:gsLst>
                    <a:gs pos="16814">
                      <a:srgbClr val="FFFFFF"/>
                    </a:gs>
                    <a:gs pos="46000">
                      <a:srgbClr val="FFFFFF"/>
                    </a:gs>
                  </a:gsLst>
                  <a:lin ang="5400000" scaled="0"/>
                </a:gradFill>
                <a:effectLst/>
                <a:uLnTx/>
                <a:uFillTx/>
              </a:rPr>
              <a:t>Hyper-V Hypervisor</a:t>
            </a:r>
          </a:p>
        </p:txBody>
      </p:sp>
      <p:pic>
        <p:nvPicPr>
          <p:cNvPr id="33" name="Picture 32"/>
          <p:cNvPicPr>
            <a:picLocks noChangeAspect="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933854" y="4486677"/>
            <a:ext cx="8445065" cy="1573622"/>
          </a:xfrm>
          <a:prstGeom prst="rect">
            <a:avLst/>
          </a:prstGeom>
        </p:spPr>
      </p:pic>
      <p:pic>
        <p:nvPicPr>
          <p:cNvPr id="32" name="Picture 31"/>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421806" y="3292187"/>
            <a:ext cx="1421220" cy="864583"/>
          </a:xfrm>
          <a:prstGeom prst="rect">
            <a:avLst/>
          </a:prstGeom>
        </p:spPr>
      </p:pic>
      <p:sp>
        <p:nvSpPr>
          <p:cNvPr id="53" name="Right Arrow 52"/>
          <p:cNvSpPr/>
          <p:nvPr/>
        </p:nvSpPr>
        <p:spPr bwMode="auto">
          <a:xfrm rot="5400000">
            <a:off x="5847596" y="2626184"/>
            <a:ext cx="414246" cy="747021"/>
          </a:xfrm>
          <a:prstGeom prst="rightArrow">
            <a:avLst/>
          </a:prstGeom>
          <a:solidFill>
            <a:srgbClr val="FFC000"/>
          </a:solidFill>
          <a:ln w="28575">
            <a:solidFill>
              <a:srgbClr val="FFC000"/>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45" name="Picture 44"/>
          <p:cNvPicPr>
            <a:picLocks noChangeAspect="1"/>
          </p:cNvPicPr>
          <p:nvPr/>
        </p:nvPicPr>
        <p:blipFill>
          <a:blip r:embed="rId7">
            <a:duotone>
              <a:prstClr val="black"/>
              <a:schemeClr val="accent1">
                <a:tint val="45000"/>
                <a:satMod val="400000"/>
              </a:schemeClr>
            </a:duotone>
          </a:blip>
          <a:stretch>
            <a:fillRect/>
          </a:stretch>
        </p:blipFill>
        <p:spPr>
          <a:xfrm>
            <a:off x="2933854" y="3671179"/>
            <a:ext cx="980445" cy="511422"/>
          </a:xfrm>
          <a:prstGeom prst="rect">
            <a:avLst/>
          </a:prstGeom>
        </p:spPr>
      </p:pic>
      <p:pic>
        <p:nvPicPr>
          <p:cNvPr id="46" name="Picture 45"/>
          <p:cNvPicPr>
            <a:picLocks noChangeAspect="1"/>
          </p:cNvPicPr>
          <p:nvPr/>
        </p:nvPicPr>
        <p:blipFill>
          <a:blip r:embed="rId8">
            <a:duotone>
              <a:schemeClr val="accent2">
                <a:shade val="45000"/>
                <a:satMod val="135000"/>
              </a:schemeClr>
              <a:prstClr val="white"/>
            </a:duotone>
          </a:blip>
          <a:stretch>
            <a:fillRect/>
          </a:stretch>
        </p:blipFill>
        <p:spPr>
          <a:xfrm>
            <a:off x="4170747" y="3112501"/>
            <a:ext cx="977103" cy="558678"/>
          </a:xfrm>
          <a:prstGeom prst="rect">
            <a:avLst/>
          </a:prstGeom>
        </p:spPr>
      </p:pic>
      <p:sp>
        <p:nvSpPr>
          <p:cNvPr id="73" name="Right Arrow 72"/>
          <p:cNvSpPr/>
          <p:nvPr/>
        </p:nvSpPr>
        <p:spPr bwMode="auto">
          <a:xfrm rot="5400000">
            <a:off x="3181051" y="3006974"/>
            <a:ext cx="417254" cy="747021"/>
          </a:xfrm>
          <a:prstGeom prst="rightArrow">
            <a:avLst/>
          </a:prstGeom>
          <a:solidFill>
            <a:srgbClr val="FFC000"/>
          </a:solidFill>
          <a:ln w="28575">
            <a:solidFill>
              <a:srgbClr val="FFC000"/>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74" name="TextBox 73"/>
          <p:cNvSpPr txBox="1"/>
          <p:nvPr/>
        </p:nvSpPr>
        <p:spPr>
          <a:xfrm>
            <a:off x="2750841" y="2314368"/>
            <a:ext cx="1262959" cy="732856"/>
          </a:xfrm>
          <a:prstGeom prst="rect">
            <a:avLst/>
          </a:prstGeom>
          <a:solidFill>
            <a:srgbClr val="FFFF00"/>
          </a:solidFill>
        </p:spPr>
        <p:txBody>
          <a:bodyPr wrap="none" lIns="179285" tIns="143428" rIns="179285" bIns="143428" rtlCol="0">
            <a:spAutoFit/>
          </a:bodyPr>
          <a:lstStyle/>
          <a:p>
            <a:pPr marL="0" marR="0" lvl="0" indent="0" algn="ctr" defTabSz="896386" eaLnBrk="1" fontAlgn="auto" latinLnBrk="0" hangingPunct="1">
              <a:lnSpc>
                <a:spcPct val="90000"/>
              </a:lnSpc>
              <a:spcBef>
                <a:spcPts val="0"/>
              </a:spcBef>
              <a:spcAft>
                <a:spcPts val="588"/>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rPr>
              <a:t>Hyper-V</a:t>
            </a:r>
            <a:br>
              <a:rPr kumimoji="0" lang="en-US" sz="1600" b="0" i="0" u="none" strike="noStrike" kern="0" cap="none" spc="0" normalizeH="0" baseline="0" noProof="0" dirty="0">
                <a:ln>
                  <a:noFill/>
                </a:ln>
                <a:solidFill>
                  <a:sysClr val="windowText" lastClr="000000"/>
                </a:solidFill>
                <a:effectLst/>
                <a:uLnTx/>
                <a:uFillTx/>
              </a:rPr>
            </a:br>
            <a:r>
              <a:rPr kumimoji="0" lang="en-US" sz="1600" b="0" i="0" u="none" strike="noStrike" kern="0" cap="none" spc="0" normalizeH="0" baseline="0" noProof="0" dirty="0">
                <a:ln>
                  <a:noFill/>
                </a:ln>
                <a:solidFill>
                  <a:sysClr val="windowText" lastClr="000000"/>
                </a:solidFill>
                <a:effectLst/>
                <a:uLnTx/>
                <a:uFillTx/>
              </a:rPr>
              <a:t>Containers</a:t>
            </a:r>
          </a:p>
        </p:txBody>
      </p:sp>
      <p:sp>
        <p:nvSpPr>
          <p:cNvPr id="75" name="Right Arrow 74"/>
          <p:cNvSpPr/>
          <p:nvPr/>
        </p:nvSpPr>
        <p:spPr bwMode="auto">
          <a:xfrm rot="5400000">
            <a:off x="4406066" y="2433044"/>
            <a:ext cx="443153" cy="747021"/>
          </a:xfrm>
          <a:prstGeom prst="rightArrow">
            <a:avLst>
              <a:gd name="adj1" fmla="val 50000"/>
              <a:gd name="adj2" fmla="val 48519"/>
            </a:avLst>
          </a:prstGeom>
          <a:solidFill>
            <a:srgbClr val="FFC000"/>
          </a:solidFill>
          <a:ln w="28575">
            <a:solidFill>
              <a:srgbClr val="FFC000"/>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76" name="TextBox 75"/>
          <p:cNvSpPr txBox="1"/>
          <p:nvPr/>
        </p:nvSpPr>
        <p:spPr>
          <a:xfrm>
            <a:off x="4034064" y="1713541"/>
            <a:ext cx="1347719" cy="755315"/>
          </a:xfrm>
          <a:prstGeom prst="rect">
            <a:avLst/>
          </a:prstGeom>
          <a:solidFill>
            <a:srgbClr val="FFFF00"/>
          </a:solidFill>
        </p:spPr>
        <p:txBody>
          <a:bodyPr wrap="square" lIns="179285" tIns="0" rIns="179285" bIns="89642" rtlCol="0">
            <a:spAutoFit/>
          </a:bodyPr>
          <a:lstStyle/>
          <a:p>
            <a:pPr marL="0" marR="0" lvl="0" indent="0" algn="ctr" defTabSz="896386" eaLnBrk="1" fontAlgn="auto" latinLnBrk="0" hangingPunct="1">
              <a:lnSpc>
                <a:spcPct val="90000"/>
              </a:lnSpc>
              <a:spcBef>
                <a:spcPts val="0"/>
              </a:spcBef>
              <a:spcAft>
                <a:spcPts val="588"/>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rPr>
              <a:t>Windows Server</a:t>
            </a:r>
            <a:br>
              <a:rPr kumimoji="0" lang="en-US" sz="1600" b="0" i="0" u="none" strike="noStrike" kern="0" cap="none" spc="0" normalizeH="0" baseline="0" noProof="0" dirty="0">
                <a:ln>
                  <a:noFill/>
                </a:ln>
                <a:solidFill>
                  <a:sysClr val="windowText" lastClr="000000"/>
                </a:solidFill>
                <a:effectLst/>
                <a:uLnTx/>
                <a:uFillTx/>
              </a:rPr>
            </a:br>
            <a:r>
              <a:rPr kumimoji="0" lang="en-US" sz="1600" b="0" i="0" u="none" strike="noStrike" kern="0" cap="none" spc="0" normalizeH="0" baseline="0" noProof="0" dirty="0">
                <a:ln>
                  <a:noFill/>
                </a:ln>
                <a:solidFill>
                  <a:sysClr val="windowText" lastClr="000000"/>
                </a:solidFill>
                <a:effectLst/>
                <a:uLnTx/>
                <a:uFillTx/>
              </a:rPr>
              <a:t>Containers</a:t>
            </a:r>
          </a:p>
        </p:txBody>
      </p:sp>
      <p:pic>
        <p:nvPicPr>
          <p:cNvPr id="18" name="Picture 17"/>
          <p:cNvPicPr>
            <a:picLocks noChangeAspect="1"/>
          </p:cNvPicPr>
          <p:nvPr/>
        </p:nvPicPr>
        <p:blipFill>
          <a:blip r:embed="rId8">
            <a:duotone>
              <a:schemeClr val="accent2">
                <a:shade val="45000"/>
                <a:satMod val="135000"/>
              </a:schemeClr>
              <a:prstClr val="white"/>
            </a:duotone>
          </a:blip>
          <a:stretch>
            <a:fillRect/>
          </a:stretch>
        </p:blipFill>
        <p:spPr>
          <a:xfrm>
            <a:off x="10156571" y="2245000"/>
            <a:ext cx="977103" cy="558678"/>
          </a:xfrm>
          <a:prstGeom prst="rect">
            <a:avLst/>
          </a:prstGeom>
          <a:solidFill>
            <a:srgbClr val="7030A0"/>
          </a:solidFill>
        </p:spPr>
      </p:pic>
      <p:sp>
        <p:nvSpPr>
          <p:cNvPr id="19" name="TextBox 18"/>
          <p:cNvSpPr txBox="1"/>
          <p:nvPr/>
        </p:nvSpPr>
        <p:spPr>
          <a:xfrm>
            <a:off x="9985362" y="1164083"/>
            <a:ext cx="1463040" cy="533716"/>
          </a:xfrm>
          <a:prstGeom prst="rect">
            <a:avLst/>
          </a:prstGeom>
          <a:solidFill>
            <a:srgbClr val="FFFF00"/>
          </a:solidFill>
        </p:spPr>
        <p:txBody>
          <a:bodyPr wrap="square" lIns="179285" tIns="0" rIns="179285" bIns="89642" rtlCol="0">
            <a:spAutoFit/>
          </a:bodyPr>
          <a:lstStyle/>
          <a:p>
            <a:pPr marL="0" marR="0" lvl="0" indent="0" defTabSz="896386" eaLnBrk="1" fontAlgn="auto" latinLnBrk="0" hangingPunct="1">
              <a:lnSpc>
                <a:spcPct val="90000"/>
              </a:lnSpc>
              <a:spcBef>
                <a:spcPts val="0"/>
              </a:spcBef>
              <a:spcAft>
                <a:spcPts val="588"/>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rPr>
              <a:t>Docker Containers</a:t>
            </a:r>
          </a:p>
        </p:txBody>
      </p:sp>
      <p:sp>
        <p:nvSpPr>
          <p:cNvPr id="20" name="Right Arrow 72"/>
          <p:cNvSpPr/>
          <p:nvPr/>
        </p:nvSpPr>
        <p:spPr bwMode="auto">
          <a:xfrm rot="5400000">
            <a:off x="10415523" y="1623021"/>
            <a:ext cx="440156" cy="747021"/>
          </a:xfrm>
          <a:prstGeom prst="rightArrow">
            <a:avLst/>
          </a:prstGeom>
          <a:solidFill>
            <a:srgbClr val="FFC000"/>
          </a:solidFill>
          <a:ln w="28575">
            <a:solidFill>
              <a:srgbClr val="FFC000"/>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1" name="Rectangle 20"/>
          <p:cNvSpPr/>
          <p:nvPr/>
        </p:nvSpPr>
        <p:spPr bwMode="auto">
          <a:xfrm>
            <a:off x="9985362" y="2895778"/>
            <a:ext cx="1393557" cy="294386"/>
          </a:xfrm>
          <a:prstGeom prst="rect">
            <a:avLst/>
          </a:prstGeom>
          <a:solidFill>
            <a:srgbClr val="7030A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eaLnBrk="1" fontAlgn="base" latinLnBrk="0" hangingPunct="1">
              <a:lnSpc>
                <a:spcPct val="100000"/>
              </a:lnSpc>
              <a:spcBef>
                <a:spcPct val="0"/>
              </a:spcBef>
              <a:spcAft>
                <a:spcPct val="0"/>
              </a:spcAft>
              <a:buClrTx/>
              <a:buSzTx/>
              <a:buFontTx/>
              <a:buNone/>
              <a:tabLst/>
              <a:defRPr/>
            </a:pPr>
            <a:r>
              <a:rPr kumimoji="0" lang="en-US" sz="1372" b="0" i="0" u="none" strike="noStrike" kern="0" cap="none" spc="0" normalizeH="0" baseline="0" noProof="0" dirty="0">
                <a:ln>
                  <a:noFill/>
                </a:ln>
                <a:gradFill>
                  <a:gsLst>
                    <a:gs pos="16814">
                      <a:srgbClr val="FFFFFF"/>
                    </a:gs>
                    <a:gs pos="46000">
                      <a:srgbClr val="FFFFFF"/>
                    </a:gs>
                  </a:gsLst>
                  <a:lin ang="5400000" scaled="0"/>
                </a:gradFill>
                <a:effectLst/>
                <a:uLnTx/>
                <a:uFillTx/>
              </a:rPr>
              <a:t>Docker Engine</a:t>
            </a:r>
          </a:p>
        </p:txBody>
      </p:sp>
      <p:pic>
        <p:nvPicPr>
          <p:cNvPr id="22" name="Picture 21"/>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957699" y="3274008"/>
            <a:ext cx="1421220" cy="864583"/>
          </a:xfrm>
          <a:prstGeom prst="rect">
            <a:avLst/>
          </a:prstGeom>
        </p:spPr>
      </p:pic>
      <p:sp>
        <p:nvSpPr>
          <p:cNvPr id="25" name="Rectangle 24"/>
          <p:cNvSpPr/>
          <p:nvPr/>
        </p:nvSpPr>
        <p:spPr bwMode="auto">
          <a:xfrm>
            <a:off x="4128175" y="4813081"/>
            <a:ext cx="2165471" cy="75639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eaLnBrk="1" fontAlgn="base" latinLnBrk="0" hangingPunct="1">
              <a:lnSpc>
                <a:spcPct val="100000"/>
              </a:lnSpc>
              <a:spcBef>
                <a:spcPct val="0"/>
              </a:spcBef>
              <a:spcAft>
                <a:spcPct val="0"/>
              </a:spcAft>
              <a:buClrTx/>
              <a:buSzTx/>
              <a:buFontTx/>
              <a:buNone/>
              <a:tabLst/>
              <a:defRPr/>
            </a:pPr>
            <a:r>
              <a:rPr kumimoji="0" lang="en-US" sz="2400" b="0" i="0" u="none" strike="noStrike" kern="0" cap="none" spc="0" normalizeH="0" baseline="0" noProof="0" dirty="0">
                <a:ln>
                  <a:noFill/>
                </a:ln>
                <a:gradFill>
                  <a:gsLst>
                    <a:gs pos="16814">
                      <a:srgbClr val="FFFFFF"/>
                    </a:gs>
                    <a:gs pos="46000">
                      <a:srgbClr val="FFFFFF"/>
                    </a:gs>
                  </a:gsLst>
                  <a:lin ang="5400000" scaled="0"/>
                </a:gradFill>
                <a:effectLst/>
                <a:uLnTx/>
                <a:uFillTx/>
              </a:rPr>
              <a:t>Windows Host</a:t>
            </a:r>
          </a:p>
        </p:txBody>
      </p:sp>
      <p:sp>
        <p:nvSpPr>
          <p:cNvPr id="26" name="Rectangle 25"/>
          <p:cNvSpPr/>
          <p:nvPr/>
        </p:nvSpPr>
        <p:spPr>
          <a:xfrm>
            <a:off x="10052684" y="3578456"/>
            <a:ext cx="582917" cy="307777"/>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ysClr val="windowText" lastClr="000000"/>
                </a:solidFill>
                <a:effectLst/>
                <a:uLnTx/>
                <a:uFillTx/>
              </a:rPr>
              <a:t>Linux</a:t>
            </a:r>
          </a:p>
        </p:txBody>
      </p:sp>
      <p:sp>
        <p:nvSpPr>
          <p:cNvPr id="27" name="Rectangle 26"/>
          <p:cNvSpPr/>
          <p:nvPr/>
        </p:nvSpPr>
        <p:spPr>
          <a:xfrm>
            <a:off x="5544446" y="3625986"/>
            <a:ext cx="582917" cy="307777"/>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ysClr val="windowText" lastClr="000000"/>
                </a:solidFill>
                <a:effectLst/>
                <a:uLnTx/>
                <a:uFillTx/>
              </a:rPr>
              <a:t>VM</a:t>
            </a:r>
          </a:p>
        </p:txBody>
      </p:sp>
      <p:pic>
        <p:nvPicPr>
          <p:cNvPr id="29" name="Picture 28"/>
          <p:cNvPicPr>
            <a:picLocks noChangeAspect="1"/>
          </p:cNvPicPr>
          <p:nvPr/>
        </p:nvPicPr>
        <p:blipFill>
          <a:blip r:embed="rId7">
            <a:duotone>
              <a:prstClr val="black"/>
              <a:schemeClr val="accent1">
                <a:tint val="45000"/>
                <a:satMod val="400000"/>
              </a:schemeClr>
            </a:duotone>
          </a:blip>
          <a:stretch>
            <a:fillRect/>
          </a:stretch>
        </p:blipFill>
        <p:spPr>
          <a:xfrm>
            <a:off x="7172412" y="2355744"/>
            <a:ext cx="980445" cy="511422"/>
          </a:xfrm>
          <a:prstGeom prst="rect">
            <a:avLst/>
          </a:prstGeom>
        </p:spPr>
      </p:pic>
      <p:pic>
        <p:nvPicPr>
          <p:cNvPr id="34" name="Picture 33"/>
          <p:cNvPicPr>
            <a:picLocks noChangeAspect="1"/>
          </p:cNvPicPr>
          <p:nvPr/>
        </p:nvPicPr>
        <p:blipFill>
          <a:blip r:embed="rId8">
            <a:duotone>
              <a:schemeClr val="accent2">
                <a:shade val="45000"/>
                <a:satMod val="135000"/>
              </a:schemeClr>
              <a:prstClr val="white"/>
            </a:duotone>
          </a:blip>
          <a:stretch>
            <a:fillRect/>
          </a:stretch>
        </p:blipFill>
        <p:spPr>
          <a:xfrm>
            <a:off x="8606648" y="2551096"/>
            <a:ext cx="977103" cy="558678"/>
          </a:xfrm>
          <a:prstGeom prst="rect">
            <a:avLst/>
          </a:prstGeom>
        </p:spPr>
      </p:pic>
      <p:sp>
        <p:nvSpPr>
          <p:cNvPr id="35" name="TextBox 34"/>
          <p:cNvSpPr txBox="1"/>
          <p:nvPr/>
        </p:nvSpPr>
        <p:spPr>
          <a:xfrm>
            <a:off x="8435964" y="1034384"/>
            <a:ext cx="1463040" cy="976914"/>
          </a:xfrm>
          <a:prstGeom prst="rect">
            <a:avLst/>
          </a:prstGeom>
          <a:solidFill>
            <a:srgbClr val="FFFF00"/>
          </a:solidFill>
        </p:spPr>
        <p:txBody>
          <a:bodyPr wrap="square" lIns="179285" tIns="0" rIns="179285" bIns="89642" rtlCol="0">
            <a:spAutoFit/>
          </a:bodyPr>
          <a:lstStyle/>
          <a:p>
            <a:pPr marL="0" marR="0" lvl="0" indent="0" defTabSz="896386" eaLnBrk="1" fontAlgn="auto" latinLnBrk="0" hangingPunct="1">
              <a:lnSpc>
                <a:spcPct val="90000"/>
              </a:lnSpc>
              <a:spcBef>
                <a:spcPts val="0"/>
              </a:spcBef>
              <a:spcAft>
                <a:spcPts val="588"/>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rPr>
              <a:t>Windows Server</a:t>
            </a:r>
            <a:br>
              <a:rPr kumimoji="0" lang="en-US" sz="1600" b="0" i="0" u="none" strike="noStrike" kern="0" cap="none" spc="0" normalizeH="0" baseline="0" noProof="0" dirty="0">
                <a:ln>
                  <a:noFill/>
                </a:ln>
                <a:solidFill>
                  <a:sysClr val="windowText" lastClr="000000"/>
                </a:solidFill>
                <a:effectLst/>
                <a:uLnTx/>
                <a:uFillTx/>
              </a:rPr>
            </a:br>
            <a:r>
              <a:rPr kumimoji="0" lang="en-US" sz="1600" b="0" i="0" u="none" strike="noStrike" kern="0" cap="none" spc="0" normalizeH="0" baseline="0" noProof="0" dirty="0">
                <a:ln>
                  <a:noFill/>
                </a:ln>
                <a:solidFill>
                  <a:sysClr val="windowText" lastClr="000000"/>
                </a:solidFill>
                <a:effectLst/>
                <a:uLnTx/>
                <a:uFillTx/>
              </a:rPr>
              <a:t>Containers on VM</a:t>
            </a:r>
          </a:p>
        </p:txBody>
      </p:sp>
      <p:sp>
        <p:nvSpPr>
          <p:cNvPr id="36" name="Right Arrow 35"/>
          <p:cNvSpPr/>
          <p:nvPr/>
        </p:nvSpPr>
        <p:spPr bwMode="auto">
          <a:xfrm rot="5400000">
            <a:off x="7445222" y="1743698"/>
            <a:ext cx="399528" cy="747021"/>
          </a:xfrm>
          <a:prstGeom prst="rightArrow">
            <a:avLst/>
          </a:prstGeom>
          <a:solidFill>
            <a:srgbClr val="FFC000"/>
          </a:solidFill>
          <a:ln w="28575">
            <a:solidFill>
              <a:srgbClr val="FFC000"/>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37" name="TextBox 36"/>
          <p:cNvSpPr txBox="1"/>
          <p:nvPr/>
        </p:nvSpPr>
        <p:spPr>
          <a:xfrm>
            <a:off x="6901111" y="1027953"/>
            <a:ext cx="1463040" cy="859959"/>
          </a:xfrm>
          <a:prstGeom prst="rect">
            <a:avLst/>
          </a:prstGeom>
          <a:solidFill>
            <a:srgbClr val="FFFF00"/>
          </a:solidFill>
        </p:spPr>
        <p:txBody>
          <a:bodyPr wrap="square" lIns="179285" tIns="0" rIns="179285" bIns="89642" rtlCol="0">
            <a:spAutoFit/>
          </a:bodyPr>
          <a:lstStyle/>
          <a:p>
            <a:pPr marL="0" marR="0" lvl="0" indent="0" defTabSz="896386" eaLnBrk="1" fontAlgn="auto" latinLnBrk="0" hangingPunct="1">
              <a:lnSpc>
                <a:spcPct val="90000"/>
              </a:lnSpc>
              <a:spcBef>
                <a:spcPts val="0"/>
              </a:spcBef>
              <a:spcAft>
                <a:spcPts val="588"/>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rPr>
              <a:t>Hyper-V</a:t>
            </a:r>
            <a:br>
              <a:rPr kumimoji="0" lang="en-US" sz="1600" b="0" i="0" u="none" strike="noStrike" kern="0" cap="none" spc="0" normalizeH="0" baseline="0" noProof="0" dirty="0">
                <a:ln>
                  <a:noFill/>
                </a:ln>
                <a:solidFill>
                  <a:sysClr val="windowText" lastClr="000000"/>
                </a:solidFill>
                <a:effectLst/>
                <a:uLnTx/>
                <a:uFillTx/>
              </a:rPr>
            </a:br>
            <a:r>
              <a:rPr kumimoji="0" lang="en-US" sz="1600" b="0" i="0" u="none" strike="noStrike" kern="0" cap="none" spc="0" normalizeH="0" baseline="0" noProof="0" dirty="0">
                <a:ln>
                  <a:noFill/>
                </a:ln>
                <a:solidFill>
                  <a:sysClr val="windowText" lastClr="000000"/>
                </a:solidFill>
                <a:effectLst/>
                <a:uLnTx/>
                <a:uFillTx/>
              </a:rPr>
              <a:t>Containers</a:t>
            </a:r>
          </a:p>
          <a:p>
            <a:pPr marL="0" marR="0" lvl="0" indent="0" defTabSz="896386" eaLnBrk="1" fontAlgn="auto" latinLnBrk="0" hangingPunct="1">
              <a:lnSpc>
                <a:spcPct val="90000"/>
              </a:lnSpc>
              <a:spcBef>
                <a:spcPts val="0"/>
              </a:spcBef>
              <a:spcAft>
                <a:spcPts val="588"/>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rPr>
              <a:t>on VM</a:t>
            </a:r>
          </a:p>
        </p:txBody>
      </p:sp>
      <p:sp>
        <p:nvSpPr>
          <p:cNvPr id="38" name="Rectangle 37"/>
          <p:cNvSpPr/>
          <p:nvPr/>
        </p:nvSpPr>
        <p:spPr bwMode="auto">
          <a:xfrm>
            <a:off x="6961119" y="2963434"/>
            <a:ext cx="1376457" cy="285646"/>
          </a:xfrm>
          <a:prstGeom prst="rect">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eaLnBrk="1" fontAlgn="base" latinLnBrk="0" hangingPunct="1">
              <a:lnSpc>
                <a:spcPct val="100000"/>
              </a:lnSpc>
              <a:spcBef>
                <a:spcPct val="0"/>
              </a:spcBef>
              <a:spcAft>
                <a:spcPct val="0"/>
              </a:spcAft>
              <a:buClrTx/>
              <a:buSzTx/>
              <a:buFontTx/>
              <a:buNone/>
              <a:tabLst/>
              <a:defRPr/>
            </a:pPr>
            <a:r>
              <a:rPr kumimoji="0" lang="en-US" sz="1372" b="0" i="0" u="none" strike="noStrike" kern="0" cap="none" spc="0" normalizeH="0" baseline="0" noProof="0" dirty="0">
                <a:ln>
                  <a:noFill/>
                </a:ln>
                <a:gradFill>
                  <a:gsLst>
                    <a:gs pos="16814">
                      <a:srgbClr val="FFFFFF"/>
                    </a:gs>
                    <a:gs pos="46000">
                      <a:srgbClr val="FFFFFF"/>
                    </a:gs>
                  </a:gsLst>
                  <a:lin ang="5400000" scaled="0"/>
                </a:gradFill>
                <a:effectLst/>
                <a:uLnTx/>
                <a:uFillTx/>
              </a:rPr>
              <a:t>Hyper-V </a:t>
            </a:r>
            <a:r>
              <a:rPr kumimoji="0" lang="en-US" sz="1050" b="0" i="0" u="none" strike="noStrike" kern="0" cap="none" spc="0" normalizeH="0" baseline="0" noProof="0" dirty="0">
                <a:ln>
                  <a:noFill/>
                </a:ln>
                <a:gradFill>
                  <a:gsLst>
                    <a:gs pos="16814">
                      <a:srgbClr val="FFFFFF"/>
                    </a:gs>
                    <a:gs pos="46000">
                      <a:srgbClr val="FFFFFF"/>
                    </a:gs>
                  </a:gsLst>
                  <a:lin ang="5400000" scaled="0"/>
                </a:gradFill>
                <a:effectLst/>
                <a:uLnTx/>
                <a:uFillTx/>
              </a:rPr>
              <a:t>Hypervisor</a:t>
            </a:r>
          </a:p>
        </p:txBody>
      </p:sp>
      <p:sp>
        <p:nvSpPr>
          <p:cNvPr id="39" name="Right Arrow 38"/>
          <p:cNvSpPr/>
          <p:nvPr/>
        </p:nvSpPr>
        <p:spPr bwMode="auto">
          <a:xfrm rot="5400000">
            <a:off x="8859143" y="1942605"/>
            <a:ext cx="440156" cy="747021"/>
          </a:xfrm>
          <a:prstGeom prst="rightArrow">
            <a:avLst/>
          </a:prstGeom>
          <a:solidFill>
            <a:srgbClr val="FFC000"/>
          </a:solidFill>
          <a:ln w="28575">
            <a:solidFill>
              <a:srgbClr val="FFC000"/>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40" name="Picture 39"/>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916356" y="3279963"/>
            <a:ext cx="1421220" cy="864583"/>
          </a:xfrm>
          <a:prstGeom prst="rect">
            <a:avLst/>
          </a:prstGeom>
        </p:spPr>
      </p:pic>
      <p:pic>
        <p:nvPicPr>
          <p:cNvPr id="42" name="Picture 41"/>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8414724" y="3274008"/>
            <a:ext cx="1421220" cy="864583"/>
          </a:xfrm>
          <a:prstGeom prst="rect">
            <a:avLst/>
          </a:prstGeom>
        </p:spPr>
      </p:pic>
      <p:sp>
        <p:nvSpPr>
          <p:cNvPr id="47" name="Double Brace 46"/>
          <p:cNvSpPr/>
          <p:nvPr/>
        </p:nvSpPr>
        <p:spPr>
          <a:xfrm>
            <a:off x="1043795" y="4438972"/>
            <a:ext cx="1547509" cy="1338713"/>
          </a:xfrm>
          <a:prstGeom prst="bracePair">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8" name="TextBox 47"/>
          <p:cNvSpPr txBox="1"/>
          <p:nvPr/>
        </p:nvSpPr>
        <p:spPr>
          <a:xfrm>
            <a:off x="1083433" y="4433508"/>
            <a:ext cx="1507871" cy="1344177"/>
          </a:xfrm>
          <a:prstGeom prst="rect">
            <a:avLst/>
          </a:prstGeom>
          <a:noFill/>
        </p:spPr>
        <p:txBody>
          <a:bodyPr wrap="square" lIns="179285" tIns="143428" rIns="179285" bIns="143428" rtlCol="0">
            <a:spAutoFit/>
          </a:bodyPr>
          <a:lstStyle/>
          <a:p>
            <a:pPr marL="0" marR="0" lvl="0" indent="0" defTabSz="896386" eaLnBrk="1" fontAlgn="auto" latinLnBrk="0" hangingPunct="1">
              <a:lnSpc>
                <a:spcPct val="90000"/>
              </a:lnSpc>
              <a:spcBef>
                <a:spcPts val="0"/>
              </a:spcBef>
              <a:spcAft>
                <a:spcPts val="588"/>
              </a:spcAft>
              <a:buClrTx/>
              <a:buSzTx/>
              <a:buFontTx/>
              <a:buNone/>
              <a:tabLst/>
              <a:defRPr/>
            </a:pPr>
            <a:r>
              <a:rPr kumimoji="0" lang="en-US" sz="2353" b="0" i="0" u="none" strike="noStrike" kern="0" cap="none" spc="0" normalizeH="0" baseline="0" noProof="0" dirty="0">
                <a:ln>
                  <a:noFill/>
                </a:ln>
                <a:solidFill>
                  <a:sysClr val="windowText" lastClr="000000"/>
                </a:solidFill>
                <a:effectLst/>
                <a:uLnTx/>
                <a:uFillTx/>
              </a:rPr>
              <a:t>Azure</a:t>
            </a:r>
          </a:p>
          <a:p>
            <a:pPr marL="0" marR="0" lvl="0" indent="0" defTabSz="896386" eaLnBrk="1" fontAlgn="auto" latinLnBrk="0" hangingPunct="1">
              <a:lnSpc>
                <a:spcPct val="90000"/>
              </a:lnSpc>
              <a:spcBef>
                <a:spcPts val="0"/>
              </a:spcBef>
              <a:spcAft>
                <a:spcPts val="588"/>
              </a:spcAft>
              <a:buClrTx/>
              <a:buSzTx/>
              <a:buFontTx/>
              <a:buNone/>
              <a:tabLst/>
              <a:defRPr/>
            </a:pPr>
            <a:r>
              <a:rPr kumimoji="0" lang="en-US" sz="2353" b="0" i="0" u="none" strike="noStrike" kern="0" cap="none" spc="0" normalizeH="0" baseline="0" noProof="0" dirty="0">
                <a:ln>
                  <a:noFill/>
                </a:ln>
                <a:solidFill>
                  <a:sysClr val="windowText" lastClr="000000"/>
                </a:solidFill>
                <a:effectLst/>
                <a:uLnTx/>
                <a:uFillTx/>
              </a:rPr>
              <a:t>Abstracts VM</a:t>
            </a:r>
          </a:p>
        </p:txBody>
      </p:sp>
      <p:pic>
        <p:nvPicPr>
          <p:cNvPr id="49" name="Picture 48"/>
          <p:cNvPicPr>
            <a:picLocks noChangeAspect="1"/>
          </p:cNvPicPr>
          <p:nvPr/>
        </p:nvPicPr>
        <p:blipFill>
          <a:blip r:embed="rId7">
            <a:duotone>
              <a:prstClr val="black"/>
              <a:schemeClr val="accent1">
                <a:tint val="45000"/>
                <a:satMod val="400000"/>
              </a:schemeClr>
            </a:duotone>
          </a:blip>
          <a:stretch>
            <a:fillRect/>
          </a:stretch>
        </p:blipFill>
        <p:spPr>
          <a:xfrm>
            <a:off x="1280989" y="3782195"/>
            <a:ext cx="988326" cy="515533"/>
          </a:xfrm>
          <a:prstGeom prst="rect">
            <a:avLst/>
          </a:prstGeom>
        </p:spPr>
      </p:pic>
      <p:sp>
        <p:nvSpPr>
          <p:cNvPr id="50" name="Right Arrow 22"/>
          <p:cNvSpPr/>
          <p:nvPr/>
        </p:nvSpPr>
        <p:spPr bwMode="auto">
          <a:xfrm rot="5400000">
            <a:off x="1642018" y="3132597"/>
            <a:ext cx="388420" cy="753026"/>
          </a:xfrm>
          <a:prstGeom prst="rightArrow">
            <a:avLst/>
          </a:prstGeom>
          <a:solidFill>
            <a:srgbClr val="FFC000"/>
          </a:solidFill>
          <a:ln w="28575">
            <a:solidFill>
              <a:srgbClr val="FFC000"/>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1" name="TextBox 50"/>
          <p:cNvSpPr txBox="1"/>
          <p:nvPr/>
        </p:nvSpPr>
        <p:spPr>
          <a:xfrm>
            <a:off x="1083433" y="1910344"/>
            <a:ext cx="1464425" cy="1275457"/>
          </a:xfrm>
          <a:prstGeom prst="rect">
            <a:avLst/>
          </a:prstGeom>
          <a:solidFill>
            <a:srgbClr val="FFFF00"/>
          </a:solidFill>
        </p:spPr>
        <p:txBody>
          <a:bodyPr wrap="square" lIns="179285" tIns="0" rIns="179285" bIns="89642" rtlCol="0">
            <a:spAutoFit/>
          </a:bodyPr>
          <a:lstStyle/>
          <a:p>
            <a:pPr marL="0" marR="0" lvl="0" indent="0" defTabSz="896386" eaLnBrk="1" fontAlgn="auto" latinLnBrk="0" hangingPunct="1">
              <a:lnSpc>
                <a:spcPct val="90000"/>
              </a:lnSpc>
              <a:spcBef>
                <a:spcPts val="0"/>
              </a:spcBef>
              <a:spcAft>
                <a:spcPts val="588"/>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rPr>
              <a:t>Azure</a:t>
            </a:r>
            <a:br>
              <a:rPr kumimoji="0" lang="en-US" sz="1600" b="0" i="0" u="none" strike="noStrike" kern="0" cap="none" spc="0" normalizeH="0" baseline="0" noProof="0" dirty="0">
                <a:ln>
                  <a:noFill/>
                </a:ln>
                <a:solidFill>
                  <a:sysClr val="windowText" lastClr="000000"/>
                </a:solidFill>
                <a:effectLst/>
                <a:uLnTx/>
                <a:uFillTx/>
              </a:rPr>
            </a:br>
            <a:r>
              <a:rPr kumimoji="0" lang="en-US" sz="1600" b="0" i="0" u="none" strike="noStrike" kern="0" cap="none" spc="0" normalizeH="0" baseline="0" noProof="0" dirty="0">
                <a:ln>
                  <a:noFill/>
                </a:ln>
                <a:solidFill>
                  <a:sysClr val="windowText" lastClr="000000"/>
                </a:solidFill>
                <a:effectLst/>
                <a:uLnTx/>
                <a:uFillTx/>
              </a:rPr>
              <a:t>Containers</a:t>
            </a:r>
          </a:p>
          <a:p>
            <a:pPr marL="0" marR="0" lvl="0" indent="0" defTabSz="896386" eaLnBrk="1" fontAlgn="auto" latinLnBrk="0" hangingPunct="1">
              <a:lnSpc>
                <a:spcPct val="90000"/>
              </a:lnSpc>
              <a:spcBef>
                <a:spcPts val="0"/>
              </a:spcBef>
              <a:spcAft>
                <a:spcPts val="588"/>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rPr>
              <a:t>ACS … Containers As A Service</a:t>
            </a:r>
          </a:p>
        </p:txBody>
      </p:sp>
      <p:sp>
        <p:nvSpPr>
          <p:cNvPr id="52" name="Rectangle 51"/>
          <p:cNvSpPr/>
          <p:nvPr/>
        </p:nvSpPr>
        <p:spPr bwMode="auto">
          <a:xfrm rot="10800000" flipV="1">
            <a:off x="8582415" y="3106257"/>
            <a:ext cx="1025567" cy="217191"/>
          </a:xfrm>
          <a:prstGeom prst="rect">
            <a:avLst/>
          </a:prstGeom>
          <a:solidFill>
            <a:srgbClr val="0070C0"/>
          </a:solidFill>
          <a:ln>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eaLnBrk="1" fontAlgn="base" latinLnBrk="0" hangingPunct="1">
              <a:lnSpc>
                <a:spcPct val="100000"/>
              </a:lnSpc>
              <a:spcBef>
                <a:spcPct val="0"/>
              </a:spcBef>
              <a:spcAft>
                <a:spcPct val="0"/>
              </a:spcAft>
              <a:buClrTx/>
              <a:buSzTx/>
              <a:buFontTx/>
              <a:buNone/>
              <a:tabLst/>
              <a:defRPr/>
            </a:pPr>
            <a:r>
              <a:rPr kumimoji="0" lang="en-US" sz="1100" b="0" i="0" u="none" strike="noStrike" kern="0" cap="none" spc="0" normalizeH="0" baseline="0" noProof="0" dirty="0">
                <a:ln>
                  <a:noFill/>
                </a:ln>
                <a:gradFill>
                  <a:gsLst>
                    <a:gs pos="16814">
                      <a:srgbClr val="FFFFFF"/>
                    </a:gs>
                    <a:gs pos="46000">
                      <a:srgbClr val="FFFFFF"/>
                    </a:gs>
                  </a:gsLst>
                  <a:lin ang="5400000" scaled="0"/>
                </a:gradFill>
                <a:effectLst/>
                <a:uLnTx/>
                <a:uFillTx/>
              </a:rPr>
              <a:t>Container Service</a:t>
            </a:r>
            <a:endParaRPr kumimoji="0" lang="en-US" sz="900" b="0" i="0" u="none" strike="noStrike" kern="0" cap="none" spc="0" normalizeH="0" baseline="0" noProof="0" dirty="0">
              <a:ln>
                <a:noFill/>
              </a:ln>
              <a:gradFill>
                <a:gsLst>
                  <a:gs pos="16814">
                    <a:srgbClr val="FFFFFF"/>
                  </a:gs>
                  <a:gs pos="46000">
                    <a:srgbClr val="FFFFFF"/>
                  </a:gs>
                </a:gsLst>
                <a:lin ang="5400000" scaled="0"/>
              </a:gradFill>
              <a:effectLst/>
              <a:uLnTx/>
              <a:uFillTx/>
            </a:endParaRPr>
          </a:p>
        </p:txBody>
      </p:sp>
      <p:sp>
        <p:nvSpPr>
          <p:cNvPr id="41" name="Arrow: Left 40"/>
          <p:cNvSpPr/>
          <p:nvPr/>
        </p:nvSpPr>
        <p:spPr>
          <a:xfrm rot="18464616">
            <a:off x="10748039" y="2066699"/>
            <a:ext cx="1802108" cy="96274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rPr>
              <a:t>Linux OR Windows</a:t>
            </a:r>
          </a:p>
        </p:txBody>
      </p:sp>
      <p:sp>
        <p:nvSpPr>
          <p:cNvPr id="43" name="Cloud 42"/>
          <p:cNvSpPr/>
          <p:nvPr/>
        </p:nvSpPr>
        <p:spPr>
          <a:xfrm>
            <a:off x="6428230" y="4280328"/>
            <a:ext cx="5678640" cy="2032267"/>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ysClr val="windowText" lastClr="000000"/>
                </a:solidFill>
                <a:effectLst/>
                <a:uLnTx/>
                <a:uFillTx/>
              </a:rPr>
              <a:t>Windows Containers can run on Windows 10 and Nano too</a:t>
            </a:r>
            <a:r>
              <a:rPr kumimoji="0" lang="en-US" sz="3200" b="0" i="0" u="none" strike="noStrike" kern="0" cap="none" spc="0" normalizeH="0" baseline="0" noProof="0" dirty="0">
                <a:ln>
                  <a:noFill/>
                </a:ln>
                <a:solidFill>
                  <a:sysClr val="windowText" lastClr="000000"/>
                </a:solidFill>
                <a:effectLst/>
                <a:uLnTx/>
                <a:uFillTx/>
                <a:sym typeface="Wingdings" panose="05000000000000000000" pitchFamily="2" charset="2"/>
              </a:rPr>
              <a:t>! </a:t>
            </a:r>
          </a:p>
        </p:txBody>
      </p:sp>
      <p:sp>
        <p:nvSpPr>
          <p:cNvPr id="54" name="Rectangle 53"/>
          <p:cNvSpPr/>
          <p:nvPr/>
        </p:nvSpPr>
        <p:spPr bwMode="auto">
          <a:xfrm rot="10800000" flipV="1">
            <a:off x="4170745" y="3703276"/>
            <a:ext cx="1025567" cy="299851"/>
          </a:xfrm>
          <a:prstGeom prst="rect">
            <a:avLst/>
          </a:prstGeom>
          <a:solidFill>
            <a:srgbClr val="0070C0"/>
          </a:solidFill>
          <a:ln>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16814">
                      <a:srgbClr val="FFFFFF"/>
                    </a:gs>
                    <a:gs pos="46000">
                      <a:srgbClr val="FFFFFF"/>
                    </a:gs>
                  </a:gsLst>
                  <a:lin ang="5400000" scaled="0"/>
                </a:gradFill>
                <a:effectLst/>
                <a:uLnTx/>
                <a:uFillTx/>
              </a:rPr>
              <a:t>Container Service</a:t>
            </a:r>
            <a:endParaRPr kumimoji="0" lang="en-US" sz="1000" b="0" i="0" u="none" strike="noStrike" kern="0" cap="none" spc="0" normalizeH="0" baseline="0" noProof="0" dirty="0">
              <a:ln>
                <a:noFill/>
              </a:ln>
              <a:gradFill>
                <a:gsLst>
                  <a:gs pos="16814">
                    <a:srgbClr val="FFFFFF"/>
                  </a:gs>
                  <a:gs pos="46000">
                    <a:srgbClr val="FFFFFF"/>
                  </a:gs>
                </a:gsLst>
                <a:lin ang="5400000" scaled="0"/>
              </a:gradFill>
              <a:effectLst/>
              <a:uLnTx/>
              <a:uFillTx/>
            </a:endParaRPr>
          </a:p>
        </p:txBody>
      </p:sp>
    </p:spTree>
    <p:extLst>
      <p:ext uri="{BB962C8B-B14F-4D97-AF65-F5344CB8AC3E}">
        <p14:creationId xmlns:p14="http://schemas.microsoft.com/office/powerpoint/2010/main" val="1306199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ppt_x"/>
                                          </p:val>
                                        </p:tav>
                                        <p:tav tm="100000">
                                          <p:val>
                                            <p:strVal val="#ppt_x"/>
                                          </p:val>
                                        </p:tav>
                                      </p:tavLst>
                                    </p:anim>
                                    <p:anim calcmode="lin" valueType="num">
                                      <p:cBhvr additive="base">
                                        <p:cTn id="8" dur="500" fill="hold"/>
                                        <p:tgtEl>
                                          <p:spTgt spid="1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9"/>
                                        </p:tgtEl>
                                        <p:attrNameLst>
                                          <p:attrName>style.visibility</p:attrName>
                                        </p:attrNameLst>
                                      </p:cBhvr>
                                      <p:to>
                                        <p:strVal val="visible"/>
                                      </p:to>
                                    </p:set>
                                    <p:anim calcmode="lin" valueType="num">
                                      <p:cBhvr additive="base">
                                        <p:cTn id="11" dur="500" fill="hold"/>
                                        <p:tgtEl>
                                          <p:spTgt spid="19"/>
                                        </p:tgtEl>
                                        <p:attrNameLst>
                                          <p:attrName>ppt_x</p:attrName>
                                        </p:attrNameLst>
                                      </p:cBhvr>
                                      <p:tavLst>
                                        <p:tav tm="0">
                                          <p:val>
                                            <p:strVal val="#ppt_x"/>
                                          </p:val>
                                        </p:tav>
                                        <p:tav tm="100000">
                                          <p:val>
                                            <p:strVal val="#ppt_x"/>
                                          </p:val>
                                        </p:tav>
                                      </p:tavLst>
                                    </p:anim>
                                    <p:anim calcmode="lin" valueType="num">
                                      <p:cBhvr additive="base">
                                        <p:cTn id="12" dur="500" fill="hold"/>
                                        <p:tgtEl>
                                          <p:spTgt spid="19"/>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anim calcmode="lin" valueType="num">
                                      <p:cBhvr additive="base">
                                        <p:cTn id="15" dur="500" fill="hold"/>
                                        <p:tgtEl>
                                          <p:spTgt spid="20"/>
                                        </p:tgtEl>
                                        <p:attrNameLst>
                                          <p:attrName>ppt_x</p:attrName>
                                        </p:attrNameLst>
                                      </p:cBhvr>
                                      <p:tavLst>
                                        <p:tav tm="0">
                                          <p:val>
                                            <p:strVal val="#ppt_x"/>
                                          </p:val>
                                        </p:tav>
                                        <p:tav tm="100000">
                                          <p:val>
                                            <p:strVal val="#ppt_x"/>
                                          </p:val>
                                        </p:tav>
                                      </p:tavLst>
                                    </p:anim>
                                    <p:anim calcmode="lin" valueType="num">
                                      <p:cBhvr additive="base">
                                        <p:cTn id="16" dur="500" fill="hold"/>
                                        <p:tgtEl>
                                          <p:spTgt spid="20"/>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anim calcmode="lin" valueType="num">
                                      <p:cBhvr additive="base">
                                        <p:cTn id="19" dur="500" fill="hold"/>
                                        <p:tgtEl>
                                          <p:spTgt spid="21"/>
                                        </p:tgtEl>
                                        <p:attrNameLst>
                                          <p:attrName>ppt_x</p:attrName>
                                        </p:attrNameLst>
                                      </p:cBhvr>
                                      <p:tavLst>
                                        <p:tav tm="0">
                                          <p:val>
                                            <p:strVal val="#ppt_x"/>
                                          </p:val>
                                        </p:tav>
                                        <p:tav tm="100000">
                                          <p:val>
                                            <p:strVal val="#ppt_x"/>
                                          </p:val>
                                        </p:tav>
                                      </p:tavLst>
                                    </p:anim>
                                    <p:anim calcmode="lin" valueType="num">
                                      <p:cBhvr additive="base">
                                        <p:cTn id="20" dur="500" fill="hold"/>
                                        <p:tgtEl>
                                          <p:spTgt spid="21"/>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22"/>
                                        </p:tgtEl>
                                        <p:attrNameLst>
                                          <p:attrName>style.visibility</p:attrName>
                                        </p:attrNameLst>
                                      </p:cBhvr>
                                      <p:to>
                                        <p:strVal val="visible"/>
                                      </p:to>
                                    </p:set>
                                    <p:anim calcmode="lin" valueType="num">
                                      <p:cBhvr additive="base">
                                        <p:cTn id="23" dur="500" fill="hold"/>
                                        <p:tgtEl>
                                          <p:spTgt spid="22"/>
                                        </p:tgtEl>
                                        <p:attrNameLst>
                                          <p:attrName>ppt_x</p:attrName>
                                        </p:attrNameLst>
                                      </p:cBhvr>
                                      <p:tavLst>
                                        <p:tav tm="0">
                                          <p:val>
                                            <p:strVal val="#ppt_x"/>
                                          </p:val>
                                        </p:tav>
                                        <p:tav tm="100000">
                                          <p:val>
                                            <p:strVal val="#ppt_x"/>
                                          </p:val>
                                        </p:tav>
                                      </p:tavLst>
                                    </p:anim>
                                    <p:anim calcmode="lin" valueType="num">
                                      <p:cBhvr additive="base">
                                        <p:cTn id="24" dur="500" fill="hold"/>
                                        <p:tgtEl>
                                          <p:spTgt spid="22"/>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26"/>
                                        </p:tgtEl>
                                        <p:attrNameLst>
                                          <p:attrName>style.visibility</p:attrName>
                                        </p:attrNameLst>
                                      </p:cBhvr>
                                      <p:to>
                                        <p:strVal val="visible"/>
                                      </p:to>
                                    </p:set>
                                    <p:anim calcmode="lin" valueType="num">
                                      <p:cBhvr additive="base">
                                        <p:cTn id="27" dur="500" fill="hold"/>
                                        <p:tgtEl>
                                          <p:spTgt spid="26"/>
                                        </p:tgtEl>
                                        <p:attrNameLst>
                                          <p:attrName>ppt_x</p:attrName>
                                        </p:attrNameLst>
                                      </p:cBhvr>
                                      <p:tavLst>
                                        <p:tav tm="0">
                                          <p:val>
                                            <p:strVal val="#ppt_x"/>
                                          </p:val>
                                        </p:tav>
                                        <p:tav tm="100000">
                                          <p:val>
                                            <p:strVal val="#ppt_x"/>
                                          </p:val>
                                        </p:tav>
                                      </p:tavLst>
                                    </p:anim>
                                    <p:anim calcmode="lin" valueType="num">
                                      <p:cBhvr additive="base">
                                        <p:cTn id="28"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41"/>
                                        </p:tgtEl>
                                        <p:attrNameLst>
                                          <p:attrName>style.visibility</p:attrName>
                                        </p:attrNameLst>
                                      </p:cBhvr>
                                      <p:to>
                                        <p:strVal val="visible"/>
                                      </p:to>
                                    </p:set>
                                    <p:anim calcmode="lin" valueType="num">
                                      <p:cBhvr additive="base">
                                        <p:cTn id="33" dur="500" fill="hold"/>
                                        <p:tgtEl>
                                          <p:spTgt spid="41"/>
                                        </p:tgtEl>
                                        <p:attrNameLst>
                                          <p:attrName>ppt_x</p:attrName>
                                        </p:attrNameLst>
                                      </p:cBhvr>
                                      <p:tavLst>
                                        <p:tav tm="0">
                                          <p:val>
                                            <p:strVal val="#ppt_x"/>
                                          </p:val>
                                        </p:tav>
                                        <p:tav tm="100000">
                                          <p:val>
                                            <p:strVal val="#ppt_x"/>
                                          </p:val>
                                        </p:tav>
                                      </p:tavLst>
                                    </p:anim>
                                    <p:anim calcmode="lin" valueType="num">
                                      <p:cBhvr additive="base">
                                        <p:cTn id="34" dur="500" fill="hold"/>
                                        <p:tgtEl>
                                          <p:spTgt spid="41"/>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34"/>
                                        </p:tgtEl>
                                        <p:attrNameLst>
                                          <p:attrName>style.visibility</p:attrName>
                                        </p:attrNameLst>
                                      </p:cBhvr>
                                      <p:to>
                                        <p:strVal val="visible"/>
                                      </p:to>
                                    </p:set>
                                    <p:anim calcmode="lin" valueType="num">
                                      <p:cBhvr additive="base">
                                        <p:cTn id="39" dur="500" fill="hold"/>
                                        <p:tgtEl>
                                          <p:spTgt spid="34"/>
                                        </p:tgtEl>
                                        <p:attrNameLst>
                                          <p:attrName>ppt_x</p:attrName>
                                        </p:attrNameLst>
                                      </p:cBhvr>
                                      <p:tavLst>
                                        <p:tav tm="0">
                                          <p:val>
                                            <p:strVal val="#ppt_x"/>
                                          </p:val>
                                        </p:tav>
                                        <p:tav tm="100000">
                                          <p:val>
                                            <p:strVal val="#ppt_x"/>
                                          </p:val>
                                        </p:tav>
                                      </p:tavLst>
                                    </p:anim>
                                    <p:anim calcmode="lin" valueType="num">
                                      <p:cBhvr additive="base">
                                        <p:cTn id="40" dur="500" fill="hold"/>
                                        <p:tgtEl>
                                          <p:spTgt spid="34"/>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35"/>
                                        </p:tgtEl>
                                        <p:attrNameLst>
                                          <p:attrName>style.visibility</p:attrName>
                                        </p:attrNameLst>
                                      </p:cBhvr>
                                      <p:to>
                                        <p:strVal val="visible"/>
                                      </p:to>
                                    </p:set>
                                    <p:anim calcmode="lin" valueType="num">
                                      <p:cBhvr additive="base">
                                        <p:cTn id="43" dur="500" fill="hold"/>
                                        <p:tgtEl>
                                          <p:spTgt spid="35"/>
                                        </p:tgtEl>
                                        <p:attrNameLst>
                                          <p:attrName>ppt_x</p:attrName>
                                        </p:attrNameLst>
                                      </p:cBhvr>
                                      <p:tavLst>
                                        <p:tav tm="0">
                                          <p:val>
                                            <p:strVal val="#ppt_x"/>
                                          </p:val>
                                        </p:tav>
                                        <p:tav tm="100000">
                                          <p:val>
                                            <p:strVal val="#ppt_x"/>
                                          </p:val>
                                        </p:tav>
                                      </p:tavLst>
                                    </p:anim>
                                    <p:anim calcmode="lin" valueType="num">
                                      <p:cBhvr additive="base">
                                        <p:cTn id="44" dur="500" fill="hold"/>
                                        <p:tgtEl>
                                          <p:spTgt spid="35"/>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39"/>
                                        </p:tgtEl>
                                        <p:attrNameLst>
                                          <p:attrName>style.visibility</p:attrName>
                                        </p:attrNameLst>
                                      </p:cBhvr>
                                      <p:to>
                                        <p:strVal val="visible"/>
                                      </p:to>
                                    </p:set>
                                    <p:anim calcmode="lin" valueType="num">
                                      <p:cBhvr additive="base">
                                        <p:cTn id="47" dur="500" fill="hold"/>
                                        <p:tgtEl>
                                          <p:spTgt spid="39"/>
                                        </p:tgtEl>
                                        <p:attrNameLst>
                                          <p:attrName>ppt_x</p:attrName>
                                        </p:attrNameLst>
                                      </p:cBhvr>
                                      <p:tavLst>
                                        <p:tav tm="0">
                                          <p:val>
                                            <p:strVal val="#ppt_x"/>
                                          </p:val>
                                        </p:tav>
                                        <p:tav tm="100000">
                                          <p:val>
                                            <p:strVal val="#ppt_x"/>
                                          </p:val>
                                        </p:tav>
                                      </p:tavLst>
                                    </p:anim>
                                    <p:anim calcmode="lin" valueType="num">
                                      <p:cBhvr additive="base">
                                        <p:cTn id="48" dur="500" fill="hold"/>
                                        <p:tgtEl>
                                          <p:spTgt spid="39"/>
                                        </p:tgtEl>
                                        <p:attrNameLst>
                                          <p:attrName>ppt_y</p:attrName>
                                        </p:attrNameLst>
                                      </p:cBhvr>
                                      <p:tavLst>
                                        <p:tav tm="0">
                                          <p:val>
                                            <p:strVal val="1+#ppt_h/2"/>
                                          </p:val>
                                        </p:tav>
                                        <p:tav tm="100000">
                                          <p:val>
                                            <p:strVal val="#ppt_y"/>
                                          </p:val>
                                        </p:tav>
                                      </p:tavLst>
                                    </p:anim>
                                  </p:childTnLst>
                                </p:cTn>
                              </p:par>
                              <p:par>
                                <p:cTn id="49" presetID="2" presetClass="entr" presetSubtype="4" fill="hold" nodeType="withEffect">
                                  <p:stCondLst>
                                    <p:cond delay="0"/>
                                  </p:stCondLst>
                                  <p:childTnLst>
                                    <p:set>
                                      <p:cBhvr>
                                        <p:cTn id="50" dur="1" fill="hold">
                                          <p:stCondLst>
                                            <p:cond delay="0"/>
                                          </p:stCondLst>
                                        </p:cTn>
                                        <p:tgtEl>
                                          <p:spTgt spid="42"/>
                                        </p:tgtEl>
                                        <p:attrNameLst>
                                          <p:attrName>style.visibility</p:attrName>
                                        </p:attrNameLst>
                                      </p:cBhvr>
                                      <p:to>
                                        <p:strVal val="visible"/>
                                      </p:to>
                                    </p:set>
                                    <p:anim calcmode="lin" valueType="num">
                                      <p:cBhvr additive="base">
                                        <p:cTn id="51" dur="500" fill="hold"/>
                                        <p:tgtEl>
                                          <p:spTgt spid="42"/>
                                        </p:tgtEl>
                                        <p:attrNameLst>
                                          <p:attrName>ppt_x</p:attrName>
                                        </p:attrNameLst>
                                      </p:cBhvr>
                                      <p:tavLst>
                                        <p:tav tm="0">
                                          <p:val>
                                            <p:strVal val="#ppt_x"/>
                                          </p:val>
                                        </p:tav>
                                        <p:tav tm="100000">
                                          <p:val>
                                            <p:strVal val="#ppt_x"/>
                                          </p:val>
                                        </p:tav>
                                      </p:tavLst>
                                    </p:anim>
                                    <p:anim calcmode="lin" valueType="num">
                                      <p:cBhvr additive="base">
                                        <p:cTn id="52" dur="500" fill="hold"/>
                                        <p:tgtEl>
                                          <p:spTgt spid="42"/>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52"/>
                                        </p:tgtEl>
                                        <p:attrNameLst>
                                          <p:attrName>style.visibility</p:attrName>
                                        </p:attrNameLst>
                                      </p:cBhvr>
                                      <p:to>
                                        <p:strVal val="visible"/>
                                      </p:to>
                                    </p:set>
                                    <p:anim calcmode="lin" valueType="num">
                                      <p:cBhvr additive="base">
                                        <p:cTn id="55" dur="500" fill="hold"/>
                                        <p:tgtEl>
                                          <p:spTgt spid="52"/>
                                        </p:tgtEl>
                                        <p:attrNameLst>
                                          <p:attrName>ppt_x</p:attrName>
                                        </p:attrNameLst>
                                      </p:cBhvr>
                                      <p:tavLst>
                                        <p:tav tm="0">
                                          <p:val>
                                            <p:strVal val="#ppt_x"/>
                                          </p:val>
                                        </p:tav>
                                        <p:tav tm="100000">
                                          <p:val>
                                            <p:strVal val="#ppt_x"/>
                                          </p:val>
                                        </p:tav>
                                      </p:tavLst>
                                    </p:anim>
                                    <p:anim calcmode="lin" valueType="num">
                                      <p:cBhvr additive="base">
                                        <p:cTn id="56" dur="500" fill="hold"/>
                                        <p:tgtEl>
                                          <p:spTgt spid="52"/>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29"/>
                                        </p:tgtEl>
                                        <p:attrNameLst>
                                          <p:attrName>style.visibility</p:attrName>
                                        </p:attrNameLst>
                                      </p:cBhvr>
                                      <p:to>
                                        <p:strVal val="visible"/>
                                      </p:to>
                                    </p:set>
                                    <p:anim calcmode="lin" valueType="num">
                                      <p:cBhvr additive="base">
                                        <p:cTn id="61" dur="500" fill="hold"/>
                                        <p:tgtEl>
                                          <p:spTgt spid="29"/>
                                        </p:tgtEl>
                                        <p:attrNameLst>
                                          <p:attrName>ppt_x</p:attrName>
                                        </p:attrNameLst>
                                      </p:cBhvr>
                                      <p:tavLst>
                                        <p:tav tm="0">
                                          <p:val>
                                            <p:strVal val="#ppt_x"/>
                                          </p:val>
                                        </p:tav>
                                        <p:tav tm="100000">
                                          <p:val>
                                            <p:strVal val="#ppt_x"/>
                                          </p:val>
                                        </p:tav>
                                      </p:tavLst>
                                    </p:anim>
                                    <p:anim calcmode="lin" valueType="num">
                                      <p:cBhvr additive="base">
                                        <p:cTn id="62" dur="500" fill="hold"/>
                                        <p:tgtEl>
                                          <p:spTgt spid="29"/>
                                        </p:tgtEl>
                                        <p:attrNameLst>
                                          <p:attrName>ppt_y</p:attrName>
                                        </p:attrNameLst>
                                      </p:cBhvr>
                                      <p:tavLst>
                                        <p:tav tm="0">
                                          <p:val>
                                            <p:strVal val="1+#ppt_h/2"/>
                                          </p:val>
                                        </p:tav>
                                        <p:tav tm="100000">
                                          <p:val>
                                            <p:strVal val="#ppt_y"/>
                                          </p:val>
                                        </p:tav>
                                      </p:tavLst>
                                    </p:anim>
                                  </p:childTnLst>
                                </p:cTn>
                              </p:par>
                              <p:par>
                                <p:cTn id="63" presetID="2" presetClass="entr" presetSubtype="4" fill="hold" grpId="0" nodeType="withEffect">
                                  <p:stCondLst>
                                    <p:cond delay="0"/>
                                  </p:stCondLst>
                                  <p:childTnLst>
                                    <p:set>
                                      <p:cBhvr>
                                        <p:cTn id="64" dur="1" fill="hold">
                                          <p:stCondLst>
                                            <p:cond delay="0"/>
                                          </p:stCondLst>
                                        </p:cTn>
                                        <p:tgtEl>
                                          <p:spTgt spid="36"/>
                                        </p:tgtEl>
                                        <p:attrNameLst>
                                          <p:attrName>style.visibility</p:attrName>
                                        </p:attrNameLst>
                                      </p:cBhvr>
                                      <p:to>
                                        <p:strVal val="visible"/>
                                      </p:to>
                                    </p:set>
                                    <p:anim calcmode="lin" valueType="num">
                                      <p:cBhvr additive="base">
                                        <p:cTn id="65" dur="500" fill="hold"/>
                                        <p:tgtEl>
                                          <p:spTgt spid="36"/>
                                        </p:tgtEl>
                                        <p:attrNameLst>
                                          <p:attrName>ppt_x</p:attrName>
                                        </p:attrNameLst>
                                      </p:cBhvr>
                                      <p:tavLst>
                                        <p:tav tm="0">
                                          <p:val>
                                            <p:strVal val="#ppt_x"/>
                                          </p:val>
                                        </p:tav>
                                        <p:tav tm="100000">
                                          <p:val>
                                            <p:strVal val="#ppt_x"/>
                                          </p:val>
                                        </p:tav>
                                      </p:tavLst>
                                    </p:anim>
                                    <p:anim calcmode="lin" valueType="num">
                                      <p:cBhvr additive="base">
                                        <p:cTn id="66" dur="500" fill="hold"/>
                                        <p:tgtEl>
                                          <p:spTgt spid="36"/>
                                        </p:tgtEl>
                                        <p:attrNameLst>
                                          <p:attrName>ppt_y</p:attrName>
                                        </p:attrNameLst>
                                      </p:cBhvr>
                                      <p:tavLst>
                                        <p:tav tm="0">
                                          <p:val>
                                            <p:strVal val="1+#ppt_h/2"/>
                                          </p:val>
                                        </p:tav>
                                        <p:tav tm="100000">
                                          <p:val>
                                            <p:strVal val="#ppt_y"/>
                                          </p:val>
                                        </p:tav>
                                      </p:tavLst>
                                    </p:anim>
                                  </p:childTnLst>
                                </p:cTn>
                              </p:par>
                              <p:par>
                                <p:cTn id="67" presetID="2" presetClass="entr" presetSubtype="4" fill="hold" grpId="0" nodeType="withEffect">
                                  <p:stCondLst>
                                    <p:cond delay="0"/>
                                  </p:stCondLst>
                                  <p:childTnLst>
                                    <p:set>
                                      <p:cBhvr>
                                        <p:cTn id="68" dur="1" fill="hold">
                                          <p:stCondLst>
                                            <p:cond delay="0"/>
                                          </p:stCondLst>
                                        </p:cTn>
                                        <p:tgtEl>
                                          <p:spTgt spid="37"/>
                                        </p:tgtEl>
                                        <p:attrNameLst>
                                          <p:attrName>style.visibility</p:attrName>
                                        </p:attrNameLst>
                                      </p:cBhvr>
                                      <p:to>
                                        <p:strVal val="visible"/>
                                      </p:to>
                                    </p:set>
                                    <p:anim calcmode="lin" valueType="num">
                                      <p:cBhvr additive="base">
                                        <p:cTn id="69" dur="500" fill="hold"/>
                                        <p:tgtEl>
                                          <p:spTgt spid="37"/>
                                        </p:tgtEl>
                                        <p:attrNameLst>
                                          <p:attrName>ppt_x</p:attrName>
                                        </p:attrNameLst>
                                      </p:cBhvr>
                                      <p:tavLst>
                                        <p:tav tm="0">
                                          <p:val>
                                            <p:strVal val="#ppt_x"/>
                                          </p:val>
                                        </p:tav>
                                        <p:tav tm="100000">
                                          <p:val>
                                            <p:strVal val="#ppt_x"/>
                                          </p:val>
                                        </p:tav>
                                      </p:tavLst>
                                    </p:anim>
                                    <p:anim calcmode="lin" valueType="num">
                                      <p:cBhvr additive="base">
                                        <p:cTn id="70" dur="500" fill="hold"/>
                                        <p:tgtEl>
                                          <p:spTgt spid="37"/>
                                        </p:tgtEl>
                                        <p:attrNameLst>
                                          <p:attrName>ppt_y</p:attrName>
                                        </p:attrNameLst>
                                      </p:cBhvr>
                                      <p:tavLst>
                                        <p:tav tm="0">
                                          <p:val>
                                            <p:strVal val="1+#ppt_h/2"/>
                                          </p:val>
                                        </p:tav>
                                        <p:tav tm="100000">
                                          <p:val>
                                            <p:strVal val="#ppt_y"/>
                                          </p:val>
                                        </p:tav>
                                      </p:tavLst>
                                    </p:anim>
                                  </p:childTnLst>
                                </p:cTn>
                              </p:par>
                              <p:par>
                                <p:cTn id="71" presetID="2" presetClass="entr" presetSubtype="4" fill="hold" grpId="0" nodeType="withEffect">
                                  <p:stCondLst>
                                    <p:cond delay="0"/>
                                  </p:stCondLst>
                                  <p:childTnLst>
                                    <p:set>
                                      <p:cBhvr>
                                        <p:cTn id="72" dur="1" fill="hold">
                                          <p:stCondLst>
                                            <p:cond delay="0"/>
                                          </p:stCondLst>
                                        </p:cTn>
                                        <p:tgtEl>
                                          <p:spTgt spid="38"/>
                                        </p:tgtEl>
                                        <p:attrNameLst>
                                          <p:attrName>style.visibility</p:attrName>
                                        </p:attrNameLst>
                                      </p:cBhvr>
                                      <p:to>
                                        <p:strVal val="visible"/>
                                      </p:to>
                                    </p:set>
                                    <p:anim calcmode="lin" valueType="num">
                                      <p:cBhvr additive="base">
                                        <p:cTn id="73" dur="500" fill="hold"/>
                                        <p:tgtEl>
                                          <p:spTgt spid="38"/>
                                        </p:tgtEl>
                                        <p:attrNameLst>
                                          <p:attrName>ppt_x</p:attrName>
                                        </p:attrNameLst>
                                      </p:cBhvr>
                                      <p:tavLst>
                                        <p:tav tm="0">
                                          <p:val>
                                            <p:strVal val="#ppt_x"/>
                                          </p:val>
                                        </p:tav>
                                        <p:tav tm="100000">
                                          <p:val>
                                            <p:strVal val="#ppt_x"/>
                                          </p:val>
                                        </p:tav>
                                      </p:tavLst>
                                    </p:anim>
                                    <p:anim calcmode="lin" valueType="num">
                                      <p:cBhvr additive="base">
                                        <p:cTn id="74" dur="500" fill="hold"/>
                                        <p:tgtEl>
                                          <p:spTgt spid="38"/>
                                        </p:tgtEl>
                                        <p:attrNameLst>
                                          <p:attrName>ppt_y</p:attrName>
                                        </p:attrNameLst>
                                      </p:cBhvr>
                                      <p:tavLst>
                                        <p:tav tm="0">
                                          <p:val>
                                            <p:strVal val="1+#ppt_h/2"/>
                                          </p:val>
                                        </p:tav>
                                        <p:tav tm="100000">
                                          <p:val>
                                            <p:strVal val="#ppt_y"/>
                                          </p:val>
                                        </p:tav>
                                      </p:tavLst>
                                    </p:anim>
                                  </p:childTnLst>
                                </p:cTn>
                              </p:par>
                              <p:par>
                                <p:cTn id="75" presetID="2" presetClass="entr" presetSubtype="4" fill="hold" nodeType="withEffect">
                                  <p:stCondLst>
                                    <p:cond delay="0"/>
                                  </p:stCondLst>
                                  <p:childTnLst>
                                    <p:set>
                                      <p:cBhvr>
                                        <p:cTn id="76" dur="1" fill="hold">
                                          <p:stCondLst>
                                            <p:cond delay="0"/>
                                          </p:stCondLst>
                                        </p:cTn>
                                        <p:tgtEl>
                                          <p:spTgt spid="40"/>
                                        </p:tgtEl>
                                        <p:attrNameLst>
                                          <p:attrName>style.visibility</p:attrName>
                                        </p:attrNameLst>
                                      </p:cBhvr>
                                      <p:to>
                                        <p:strVal val="visible"/>
                                      </p:to>
                                    </p:set>
                                    <p:anim calcmode="lin" valueType="num">
                                      <p:cBhvr additive="base">
                                        <p:cTn id="77" dur="500" fill="hold"/>
                                        <p:tgtEl>
                                          <p:spTgt spid="40"/>
                                        </p:tgtEl>
                                        <p:attrNameLst>
                                          <p:attrName>ppt_x</p:attrName>
                                        </p:attrNameLst>
                                      </p:cBhvr>
                                      <p:tavLst>
                                        <p:tav tm="0">
                                          <p:val>
                                            <p:strVal val="#ppt_x"/>
                                          </p:val>
                                        </p:tav>
                                        <p:tav tm="100000">
                                          <p:val>
                                            <p:strVal val="#ppt_x"/>
                                          </p:val>
                                        </p:tav>
                                      </p:tavLst>
                                    </p:anim>
                                    <p:anim calcmode="lin" valueType="num">
                                      <p:cBhvr additive="base">
                                        <p:cTn id="78"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2" presetClass="entr" presetSubtype="4" fill="hold" grpId="0" nodeType="clickEffect">
                                  <p:stCondLst>
                                    <p:cond delay="0"/>
                                  </p:stCondLst>
                                  <p:childTnLst>
                                    <p:set>
                                      <p:cBhvr>
                                        <p:cTn id="82" dur="1" fill="hold">
                                          <p:stCondLst>
                                            <p:cond delay="0"/>
                                          </p:stCondLst>
                                        </p:cTn>
                                        <p:tgtEl>
                                          <p:spTgt spid="44"/>
                                        </p:tgtEl>
                                        <p:attrNameLst>
                                          <p:attrName>style.visibility</p:attrName>
                                        </p:attrNameLst>
                                      </p:cBhvr>
                                      <p:to>
                                        <p:strVal val="visible"/>
                                      </p:to>
                                    </p:set>
                                    <p:anim calcmode="lin" valueType="num">
                                      <p:cBhvr additive="base">
                                        <p:cTn id="83" dur="500" fill="hold"/>
                                        <p:tgtEl>
                                          <p:spTgt spid="44"/>
                                        </p:tgtEl>
                                        <p:attrNameLst>
                                          <p:attrName>ppt_x</p:attrName>
                                        </p:attrNameLst>
                                      </p:cBhvr>
                                      <p:tavLst>
                                        <p:tav tm="0">
                                          <p:val>
                                            <p:strVal val="#ppt_x"/>
                                          </p:val>
                                        </p:tav>
                                        <p:tav tm="100000">
                                          <p:val>
                                            <p:strVal val="#ppt_x"/>
                                          </p:val>
                                        </p:tav>
                                      </p:tavLst>
                                    </p:anim>
                                    <p:anim calcmode="lin" valueType="num">
                                      <p:cBhvr additive="base">
                                        <p:cTn id="84" dur="500" fill="hold"/>
                                        <p:tgtEl>
                                          <p:spTgt spid="44"/>
                                        </p:tgtEl>
                                        <p:attrNameLst>
                                          <p:attrName>ppt_y</p:attrName>
                                        </p:attrNameLst>
                                      </p:cBhvr>
                                      <p:tavLst>
                                        <p:tav tm="0">
                                          <p:val>
                                            <p:strVal val="1+#ppt_h/2"/>
                                          </p:val>
                                        </p:tav>
                                        <p:tav tm="100000">
                                          <p:val>
                                            <p:strVal val="#ppt_y"/>
                                          </p:val>
                                        </p:tav>
                                      </p:tavLst>
                                    </p:anim>
                                  </p:childTnLst>
                                </p:cTn>
                              </p:par>
                              <p:par>
                                <p:cTn id="85" presetID="2" presetClass="entr" presetSubtype="4" fill="hold" nodeType="withEffect">
                                  <p:stCondLst>
                                    <p:cond delay="0"/>
                                  </p:stCondLst>
                                  <p:childTnLst>
                                    <p:set>
                                      <p:cBhvr>
                                        <p:cTn id="86" dur="1" fill="hold">
                                          <p:stCondLst>
                                            <p:cond delay="0"/>
                                          </p:stCondLst>
                                        </p:cTn>
                                        <p:tgtEl>
                                          <p:spTgt spid="32"/>
                                        </p:tgtEl>
                                        <p:attrNameLst>
                                          <p:attrName>style.visibility</p:attrName>
                                        </p:attrNameLst>
                                      </p:cBhvr>
                                      <p:to>
                                        <p:strVal val="visible"/>
                                      </p:to>
                                    </p:set>
                                    <p:anim calcmode="lin" valueType="num">
                                      <p:cBhvr additive="base">
                                        <p:cTn id="87" dur="500" fill="hold"/>
                                        <p:tgtEl>
                                          <p:spTgt spid="32"/>
                                        </p:tgtEl>
                                        <p:attrNameLst>
                                          <p:attrName>ppt_x</p:attrName>
                                        </p:attrNameLst>
                                      </p:cBhvr>
                                      <p:tavLst>
                                        <p:tav tm="0">
                                          <p:val>
                                            <p:strVal val="#ppt_x"/>
                                          </p:val>
                                        </p:tav>
                                        <p:tav tm="100000">
                                          <p:val>
                                            <p:strVal val="#ppt_x"/>
                                          </p:val>
                                        </p:tav>
                                      </p:tavLst>
                                    </p:anim>
                                    <p:anim calcmode="lin" valueType="num">
                                      <p:cBhvr additive="base">
                                        <p:cTn id="88" dur="500" fill="hold"/>
                                        <p:tgtEl>
                                          <p:spTgt spid="32"/>
                                        </p:tgtEl>
                                        <p:attrNameLst>
                                          <p:attrName>ppt_y</p:attrName>
                                        </p:attrNameLst>
                                      </p:cBhvr>
                                      <p:tavLst>
                                        <p:tav tm="0">
                                          <p:val>
                                            <p:strVal val="1+#ppt_h/2"/>
                                          </p:val>
                                        </p:tav>
                                        <p:tav tm="100000">
                                          <p:val>
                                            <p:strVal val="#ppt_y"/>
                                          </p:val>
                                        </p:tav>
                                      </p:tavLst>
                                    </p:anim>
                                  </p:childTnLst>
                                </p:cTn>
                              </p:par>
                              <p:par>
                                <p:cTn id="89" presetID="2" presetClass="entr" presetSubtype="4" fill="hold" grpId="0" nodeType="withEffect">
                                  <p:stCondLst>
                                    <p:cond delay="0"/>
                                  </p:stCondLst>
                                  <p:childTnLst>
                                    <p:set>
                                      <p:cBhvr>
                                        <p:cTn id="90" dur="1" fill="hold">
                                          <p:stCondLst>
                                            <p:cond delay="0"/>
                                          </p:stCondLst>
                                        </p:cTn>
                                        <p:tgtEl>
                                          <p:spTgt spid="53"/>
                                        </p:tgtEl>
                                        <p:attrNameLst>
                                          <p:attrName>style.visibility</p:attrName>
                                        </p:attrNameLst>
                                      </p:cBhvr>
                                      <p:to>
                                        <p:strVal val="visible"/>
                                      </p:to>
                                    </p:set>
                                    <p:anim calcmode="lin" valueType="num">
                                      <p:cBhvr additive="base">
                                        <p:cTn id="91" dur="500" fill="hold"/>
                                        <p:tgtEl>
                                          <p:spTgt spid="53"/>
                                        </p:tgtEl>
                                        <p:attrNameLst>
                                          <p:attrName>ppt_x</p:attrName>
                                        </p:attrNameLst>
                                      </p:cBhvr>
                                      <p:tavLst>
                                        <p:tav tm="0">
                                          <p:val>
                                            <p:strVal val="#ppt_x"/>
                                          </p:val>
                                        </p:tav>
                                        <p:tav tm="100000">
                                          <p:val>
                                            <p:strVal val="#ppt_x"/>
                                          </p:val>
                                        </p:tav>
                                      </p:tavLst>
                                    </p:anim>
                                    <p:anim calcmode="lin" valueType="num">
                                      <p:cBhvr additive="base">
                                        <p:cTn id="92" dur="500" fill="hold"/>
                                        <p:tgtEl>
                                          <p:spTgt spid="53"/>
                                        </p:tgtEl>
                                        <p:attrNameLst>
                                          <p:attrName>ppt_y</p:attrName>
                                        </p:attrNameLst>
                                      </p:cBhvr>
                                      <p:tavLst>
                                        <p:tav tm="0">
                                          <p:val>
                                            <p:strVal val="1+#ppt_h/2"/>
                                          </p:val>
                                        </p:tav>
                                        <p:tav tm="100000">
                                          <p:val>
                                            <p:strVal val="#ppt_y"/>
                                          </p:val>
                                        </p:tav>
                                      </p:tavLst>
                                    </p:anim>
                                  </p:childTnLst>
                                </p:cTn>
                              </p:par>
                              <p:par>
                                <p:cTn id="93" presetID="2" presetClass="entr" presetSubtype="4" fill="hold" grpId="0" nodeType="withEffect">
                                  <p:stCondLst>
                                    <p:cond delay="0"/>
                                  </p:stCondLst>
                                  <p:childTnLst>
                                    <p:set>
                                      <p:cBhvr>
                                        <p:cTn id="94" dur="1" fill="hold">
                                          <p:stCondLst>
                                            <p:cond delay="0"/>
                                          </p:stCondLst>
                                        </p:cTn>
                                        <p:tgtEl>
                                          <p:spTgt spid="27"/>
                                        </p:tgtEl>
                                        <p:attrNameLst>
                                          <p:attrName>style.visibility</p:attrName>
                                        </p:attrNameLst>
                                      </p:cBhvr>
                                      <p:to>
                                        <p:strVal val="visible"/>
                                      </p:to>
                                    </p:set>
                                    <p:anim calcmode="lin" valueType="num">
                                      <p:cBhvr additive="base">
                                        <p:cTn id="95" dur="500" fill="hold"/>
                                        <p:tgtEl>
                                          <p:spTgt spid="27"/>
                                        </p:tgtEl>
                                        <p:attrNameLst>
                                          <p:attrName>ppt_x</p:attrName>
                                        </p:attrNameLst>
                                      </p:cBhvr>
                                      <p:tavLst>
                                        <p:tav tm="0">
                                          <p:val>
                                            <p:strVal val="#ppt_x"/>
                                          </p:val>
                                        </p:tav>
                                        <p:tav tm="100000">
                                          <p:val>
                                            <p:strVal val="#ppt_x"/>
                                          </p:val>
                                        </p:tav>
                                      </p:tavLst>
                                    </p:anim>
                                    <p:anim calcmode="lin" valueType="num">
                                      <p:cBhvr additive="base">
                                        <p:cTn id="96"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97" fill="hold">
                      <p:stCondLst>
                        <p:cond delay="indefinite"/>
                      </p:stCondLst>
                      <p:childTnLst>
                        <p:par>
                          <p:cTn id="98" fill="hold">
                            <p:stCondLst>
                              <p:cond delay="0"/>
                            </p:stCondLst>
                            <p:childTnLst>
                              <p:par>
                                <p:cTn id="99" presetID="2" presetClass="entr" presetSubtype="4" fill="hold" grpId="0" nodeType="clickEffect">
                                  <p:stCondLst>
                                    <p:cond delay="0"/>
                                  </p:stCondLst>
                                  <p:childTnLst>
                                    <p:set>
                                      <p:cBhvr>
                                        <p:cTn id="100" dur="1" fill="hold">
                                          <p:stCondLst>
                                            <p:cond delay="0"/>
                                          </p:stCondLst>
                                        </p:cTn>
                                        <p:tgtEl>
                                          <p:spTgt spid="15"/>
                                        </p:tgtEl>
                                        <p:attrNameLst>
                                          <p:attrName>style.visibility</p:attrName>
                                        </p:attrNameLst>
                                      </p:cBhvr>
                                      <p:to>
                                        <p:strVal val="visible"/>
                                      </p:to>
                                    </p:set>
                                    <p:anim calcmode="lin" valueType="num">
                                      <p:cBhvr additive="base">
                                        <p:cTn id="101" dur="500" fill="hold"/>
                                        <p:tgtEl>
                                          <p:spTgt spid="15"/>
                                        </p:tgtEl>
                                        <p:attrNameLst>
                                          <p:attrName>ppt_x</p:attrName>
                                        </p:attrNameLst>
                                      </p:cBhvr>
                                      <p:tavLst>
                                        <p:tav tm="0">
                                          <p:val>
                                            <p:strVal val="#ppt_x"/>
                                          </p:val>
                                        </p:tav>
                                        <p:tav tm="100000">
                                          <p:val>
                                            <p:strVal val="#ppt_x"/>
                                          </p:val>
                                        </p:tav>
                                      </p:tavLst>
                                    </p:anim>
                                    <p:anim calcmode="lin" valueType="num">
                                      <p:cBhvr additive="base">
                                        <p:cTn id="102" dur="500" fill="hold"/>
                                        <p:tgtEl>
                                          <p:spTgt spid="15"/>
                                        </p:tgtEl>
                                        <p:attrNameLst>
                                          <p:attrName>ppt_y</p:attrName>
                                        </p:attrNameLst>
                                      </p:cBhvr>
                                      <p:tavLst>
                                        <p:tav tm="0">
                                          <p:val>
                                            <p:strVal val="1+#ppt_h/2"/>
                                          </p:val>
                                        </p:tav>
                                        <p:tav tm="100000">
                                          <p:val>
                                            <p:strVal val="#ppt_y"/>
                                          </p:val>
                                        </p:tav>
                                      </p:tavLst>
                                    </p:anim>
                                  </p:childTnLst>
                                </p:cTn>
                              </p:par>
                              <p:par>
                                <p:cTn id="103" presetID="2" presetClass="entr" presetSubtype="4" fill="hold" nodeType="withEffect">
                                  <p:stCondLst>
                                    <p:cond delay="0"/>
                                  </p:stCondLst>
                                  <p:childTnLst>
                                    <p:set>
                                      <p:cBhvr>
                                        <p:cTn id="104" dur="1" fill="hold">
                                          <p:stCondLst>
                                            <p:cond delay="0"/>
                                          </p:stCondLst>
                                        </p:cTn>
                                        <p:tgtEl>
                                          <p:spTgt spid="46"/>
                                        </p:tgtEl>
                                        <p:attrNameLst>
                                          <p:attrName>style.visibility</p:attrName>
                                        </p:attrNameLst>
                                      </p:cBhvr>
                                      <p:to>
                                        <p:strVal val="visible"/>
                                      </p:to>
                                    </p:set>
                                    <p:anim calcmode="lin" valueType="num">
                                      <p:cBhvr additive="base">
                                        <p:cTn id="105" dur="500" fill="hold"/>
                                        <p:tgtEl>
                                          <p:spTgt spid="46"/>
                                        </p:tgtEl>
                                        <p:attrNameLst>
                                          <p:attrName>ppt_x</p:attrName>
                                        </p:attrNameLst>
                                      </p:cBhvr>
                                      <p:tavLst>
                                        <p:tav tm="0">
                                          <p:val>
                                            <p:strVal val="#ppt_x"/>
                                          </p:val>
                                        </p:tav>
                                        <p:tav tm="100000">
                                          <p:val>
                                            <p:strVal val="#ppt_x"/>
                                          </p:val>
                                        </p:tav>
                                      </p:tavLst>
                                    </p:anim>
                                    <p:anim calcmode="lin" valueType="num">
                                      <p:cBhvr additive="base">
                                        <p:cTn id="106" dur="500" fill="hold"/>
                                        <p:tgtEl>
                                          <p:spTgt spid="46"/>
                                        </p:tgtEl>
                                        <p:attrNameLst>
                                          <p:attrName>ppt_y</p:attrName>
                                        </p:attrNameLst>
                                      </p:cBhvr>
                                      <p:tavLst>
                                        <p:tav tm="0">
                                          <p:val>
                                            <p:strVal val="1+#ppt_h/2"/>
                                          </p:val>
                                        </p:tav>
                                        <p:tav tm="100000">
                                          <p:val>
                                            <p:strVal val="#ppt_y"/>
                                          </p:val>
                                        </p:tav>
                                      </p:tavLst>
                                    </p:anim>
                                  </p:childTnLst>
                                </p:cTn>
                              </p:par>
                              <p:par>
                                <p:cTn id="107" presetID="2" presetClass="entr" presetSubtype="4" fill="hold" grpId="0" nodeType="withEffect">
                                  <p:stCondLst>
                                    <p:cond delay="0"/>
                                  </p:stCondLst>
                                  <p:childTnLst>
                                    <p:set>
                                      <p:cBhvr>
                                        <p:cTn id="108" dur="1" fill="hold">
                                          <p:stCondLst>
                                            <p:cond delay="0"/>
                                          </p:stCondLst>
                                        </p:cTn>
                                        <p:tgtEl>
                                          <p:spTgt spid="75"/>
                                        </p:tgtEl>
                                        <p:attrNameLst>
                                          <p:attrName>style.visibility</p:attrName>
                                        </p:attrNameLst>
                                      </p:cBhvr>
                                      <p:to>
                                        <p:strVal val="visible"/>
                                      </p:to>
                                    </p:set>
                                    <p:anim calcmode="lin" valueType="num">
                                      <p:cBhvr additive="base">
                                        <p:cTn id="109" dur="500" fill="hold"/>
                                        <p:tgtEl>
                                          <p:spTgt spid="75"/>
                                        </p:tgtEl>
                                        <p:attrNameLst>
                                          <p:attrName>ppt_x</p:attrName>
                                        </p:attrNameLst>
                                      </p:cBhvr>
                                      <p:tavLst>
                                        <p:tav tm="0">
                                          <p:val>
                                            <p:strVal val="#ppt_x"/>
                                          </p:val>
                                        </p:tav>
                                        <p:tav tm="100000">
                                          <p:val>
                                            <p:strVal val="#ppt_x"/>
                                          </p:val>
                                        </p:tav>
                                      </p:tavLst>
                                    </p:anim>
                                    <p:anim calcmode="lin" valueType="num">
                                      <p:cBhvr additive="base">
                                        <p:cTn id="110" dur="500" fill="hold"/>
                                        <p:tgtEl>
                                          <p:spTgt spid="75"/>
                                        </p:tgtEl>
                                        <p:attrNameLst>
                                          <p:attrName>ppt_y</p:attrName>
                                        </p:attrNameLst>
                                      </p:cBhvr>
                                      <p:tavLst>
                                        <p:tav tm="0">
                                          <p:val>
                                            <p:strVal val="1+#ppt_h/2"/>
                                          </p:val>
                                        </p:tav>
                                        <p:tav tm="100000">
                                          <p:val>
                                            <p:strVal val="#ppt_y"/>
                                          </p:val>
                                        </p:tav>
                                      </p:tavLst>
                                    </p:anim>
                                  </p:childTnLst>
                                </p:cTn>
                              </p:par>
                              <p:par>
                                <p:cTn id="111" presetID="2" presetClass="entr" presetSubtype="4" fill="hold" grpId="0" nodeType="withEffect">
                                  <p:stCondLst>
                                    <p:cond delay="0"/>
                                  </p:stCondLst>
                                  <p:childTnLst>
                                    <p:set>
                                      <p:cBhvr>
                                        <p:cTn id="112" dur="1" fill="hold">
                                          <p:stCondLst>
                                            <p:cond delay="0"/>
                                          </p:stCondLst>
                                        </p:cTn>
                                        <p:tgtEl>
                                          <p:spTgt spid="76"/>
                                        </p:tgtEl>
                                        <p:attrNameLst>
                                          <p:attrName>style.visibility</p:attrName>
                                        </p:attrNameLst>
                                      </p:cBhvr>
                                      <p:to>
                                        <p:strVal val="visible"/>
                                      </p:to>
                                    </p:set>
                                    <p:anim calcmode="lin" valueType="num">
                                      <p:cBhvr additive="base">
                                        <p:cTn id="113" dur="500" fill="hold"/>
                                        <p:tgtEl>
                                          <p:spTgt spid="76"/>
                                        </p:tgtEl>
                                        <p:attrNameLst>
                                          <p:attrName>ppt_x</p:attrName>
                                        </p:attrNameLst>
                                      </p:cBhvr>
                                      <p:tavLst>
                                        <p:tav tm="0">
                                          <p:val>
                                            <p:strVal val="#ppt_x"/>
                                          </p:val>
                                        </p:tav>
                                        <p:tav tm="100000">
                                          <p:val>
                                            <p:strVal val="#ppt_x"/>
                                          </p:val>
                                        </p:tav>
                                      </p:tavLst>
                                    </p:anim>
                                    <p:anim calcmode="lin" valueType="num">
                                      <p:cBhvr additive="base">
                                        <p:cTn id="114" dur="500" fill="hold"/>
                                        <p:tgtEl>
                                          <p:spTgt spid="76"/>
                                        </p:tgtEl>
                                        <p:attrNameLst>
                                          <p:attrName>ppt_y</p:attrName>
                                        </p:attrNameLst>
                                      </p:cBhvr>
                                      <p:tavLst>
                                        <p:tav tm="0">
                                          <p:val>
                                            <p:strVal val="1+#ppt_h/2"/>
                                          </p:val>
                                        </p:tav>
                                        <p:tav tm="100000">
                                          <p:val>
                                            <p:strVal val="#ppt_y"/>
                                          </p:val>
                                        </p:tav>
                                      </p:tavLst>
                                    </p:anim>
                                  </p:childTnLst>
                                </p:cTn>
                              </p:par>
                              <p:par>
                                <p:cTn id="115" presetID="2" presetClass="entr" presetSubtype="4" fill="hold" grpId="0" nodeType="withEffect">
                                  <p:stCondLst>
                                    <p:cond delay="0"/>
                                  </p:stCondLst>
                                  <p:childTnLst>
                                    <p:set>
                                      <p:cBhvr>
                                        <p:cTn id="116" dur="1" fill="hold">
                                          <p:stCondLst>
                                            <p:cond delay="0"/>
                                          </p:stCondLst>
                                        </p:cTn>
                                        <p:tgtEl>
                                          <p:spTgt spid="54"/>
                                        </p:tgtEl>
                                        <p:attrNameLst>
                                          <p:attrName>style.visibility</p:attrName>
                                        </p:attrNameLst>
                                      </p:cBhvr>
                                      <p:to>
                                        <p:strVal val="visible"/>
                                      </p:to>
                                    </p:set>
                                    <p:anim calcmode="lin" valueType="num">
                                      <p:cBhvr additive="base">
                                        <p:cTn id="117" dur="500" fill="hold"/>
                                        <p:tgtEl>
                                          <p:spTgt spid="54"/>
                                        </p:tgtEl>
                                        <p:attrNameLst>
                                          <p:attrName>ppt_x</p:attrName>
                                        </p:attrNameLst>
                                      </p:cBhvr>
                                      <p:tavLst>
                                        <p:tav tm="0">
                                          <p:val>
                                            <p:strVal val="#ppt_x"/>
                                          </p:val>
                                        </p:tav>
                                        <p:tav tm="100000">
                                          <p:val>
                                            <p:strVal val="#ppt_x"/>
                                          </p:val>
                                        </p:tav>
                                      </p:tavLst>
                                    </p:anim>
                                    <p:anim calcmode="lin" valueType="num">
                                      <p:cBhvr additive="base">
                                        <p:cTn id="118" dur="500" fill="hold"/>
                                        <p:tgtEl>
                                          <p:spTgt spid="54"/>
                                        </p:tgtEl>
                                        <p:attrNameLst>
                                          <p:attrName>ppt_y</p:attrName>
                                        </p:attrNameLst>
                                      </p:cBhvr>
                                      <p:tavLst>
                                        <p:tav tm="0">
                                          <p:val>
                                            <p:strVal val="1+#ppt_h/2"/>
                                          </p:val>
                                        </p:tav>
                                        <p:tav tm="100000">
                                          <p:val>
                                            <p:strVal val="#ppt_y"/>
                                          </p:val>
                                        </p:tav>
                                      </p:tavLst>
                                    </p:anim>
                                  </p:childTnLst>
                                </p:cTn>
                              </p:par>
                            </p:childTnLst>
                          </p:cTn>
                        </p:par>
                      </p:childTnLst>
                    </p:cTn>
                  </p:par>
                  <p:par>
                    <p:cTn id="119" fill="hold">
                      <p:stCondLst>
                        <p:cond delay="indefinite"/>
                      </p:stCondLst>
                      <p:childTnLst>
                        <p:par>
                          <p:cTn id="120" fill="hold">
                            <p:stCondLst>
                              <p:cond delay="0"/>
                            </p:stCondLst>
                            <p:childTnLst>
                              <p:par>
                                <p:cTn id="121" presetID="2" presetClass="entr" presetSubtype="4" fill="hold" nodeType="clickEffect">
                                  <p:stCondLst>
                                    <p:cond delay="0"/>
                                  </p:stCondLst>
                                  <p:childTnLst>
                                    <p:set>
                                      <p:cBhvr>
                                        <p:cTn id="122" dur="1" fill="hold">
                                          <p:stCondLst>
                                            <p:cond delay="0"/>
                                          </p:stCondLst>
                                        </p:cTn>
                                        <p:tgtEl>
                                          <p:spTgt spid="45"/>
                                        </p:tgtEl>
                                        <p:attrNameLst>
                                          <p:attrName>style.visibility</p:attrName>
                                        </p:attrNameLst>
                                      </p:cBhvr>
                                      <p:to>
                                        <p:strVal val="visible"/>
                                      </p:to>
                                    </p:set>
                                    <p:anim calcmode="lin" valueType="num">
                                      <p:cBhvr additive="base">
                                        <p:cTn id="123" dur="500" fill="hold"/>
                                        <p:tgtEl>
                                          <p:spTgt spid="45"/>
                                        </p:tgtEl>
                                        <p:attrNameLst>
                                          <p:attrName>ppt_x</p:attrName>
                                        </p:attrNameLst>
                                      </p:cBhvr>
                                      <p:tavLst>
                                        <p:tav tm="0">
                                          <p:val>
                                            <p:strVal val="#ppt_x"/>
                                          </p:val>
                                        </p:tav>
                                        <p:tav tm="100000">
                                          <p:val>
                                            <p:strVal val="#ppt_x"/>
                                          </p:val>
                                        </p:tav>
                                      </p:tavLst>
                                    </p:anim>
                                    <p:anim calcmode="lin" valueType="num">
                                      <p:cBhvr additive="base">
                                        <p:cTn id="124" dur="500" fill="hold"/>
                                        <p:tgtEl>
                                          <p:spTgt spid="45"/>
                                        </p:tgtEl>
                                        <p:attrNameLst>
                                          <p:attrName>ppt_y</p:attrName>
                                        </p:attrNameLst>
                                      </p:cBhvr>
                                      <p:tavLst>
                                        <p:tav tm="0">
                                          <p:val>
                                            <p:strVal val="1+#ppt_h/2"/>
                                          </p:val>
                                        </p:tav>
                                        <p:tav tm="100000">
                                          <p:val>
                                            <p:strVal val="#ppt_y"/>
                                          </p:val>
                                        </p:tav>
                                      </p:tavLst>
                                    </p:anim>
                                  </p:childTnLst>
                                </p:cTn>
                              </p:par>
                              <p:par>
                                <p:cTn id="125" presetID="2" presetClass="entr" presetSubtype="4" fill="hold" grpId="0" nodeType="withEffect">
                                  <p:stCondLst>
                                    <p:cond delay="0"/>
                                  </p:stCondLst>
                                  <p:childTnLst>
                                    <p:set>
                                      <p:cBhvr>
                                        <p:cTn id="126" dur="1" fill="hold">
                                          <p:stCondLst>
                                            <p:cond delay="0"/>
                                          </p:stCondLst>
                                        </p:cTn>
                                        <p:tgtEl>
                                          <p:spTgt spid="73"/>
                                        </p:tgtEl>
                                        <p:attrNameLst>
                                          <p:attrName>style.visibility</p:attrName>
                                        </p:attrNameLst>
                                      </p:cBhvr>
                                      <p:to>
                                        <p:strVal val="visible"/>
                                      </p:to>
                                    </p:set>
                                    <p:anim calcmode="lin" valueType="num">
                                      <p:cBhvr additive="base">
                                        <p:cTn id="127" dur="500" fill="hold"/>
                                        <p:tgtEl>
                                          <p:spTgt spid="73"/>
                                        </p:tgtEl>
                                        <p:attrNameLst>
                                          <p:attrName>ppt_x</p:attrName>
                                        </p:attrNameLst>
                                      </p:cBhvr>
                                      <p:tavLst>
                                        <p:tav tm="0">
                                          <p:val>
                                            <p:strVal val="#ppt_x"/>
                                          </p:val>
                                        </p:tav>
                                        <p:tav tm="100000">
                                          <p:val>
                                            <p:strVal val="#ppt_x"/>
                                          </p:val>
                                        </p:tav>
                                      </p:tavLst>
                                    </p:anim>
                                    <p:anim calcmode="lin" valueType="num">
                                      <p:cBhvr additive="base">
                                        <p:cTn id="128" dur="500" fill="hold"/>
                                        <p:tgtEl>
                                          <p:spTgt spid="73"/>
                                        </p:tgtEl>
                                        <p:attrNameLst>
                                          <p:attrName>ppt_y</p:attrName>
                                        </p:attrNameLst>
                                      </p:cBhvr>
                                      <p:tavLst>
                                        <p:tav tm="0">
                                          <p:val>
                                            <p:strVal val="1+#ppt_h/2"/>
                                          </p:val>
                                        </p:tav>
                                        <p:tav tm="100000">
                                          <p:val>
                                            <p:strVal val="#ppt_y"/>
                                          </p:val>
                                        </p:tav>
                                      </p:tavLst>
                                    </p:anim>
                                  </p:childTnLst>
                                </p:cTn>
                              </p:par>
                              <p:par>
                                <p:cTn id="129" presetID="2" presetClass="entr" presetSubtype="4" fill="hold" grpId="0" nodeType="withEffect">
                                  <p:stCondLst>
                                    <p:cond delay="0"/>
                                  </p:stCondLst>
                                  <p:childTnLst>
                                    <p:set>
                                      <p:cBhvr>
                                        <p:cTn id="130" dur="1" fill="hold">
                                          <p:stCondLst>
                                            <p:cond delay="0"/>
                                          </p:stCondLst>
                                        </p:cTn>
                                        <p:tgtEl>
                                          <p:spTgt spid="74"/>
                                        </p:tgtEl>
                                        <p:attrNameLst>
                                          <p:attrName>style.visibility</p:attrName>
                                        </p:attrNameLst>
                                      </p:cBhvr>
                                      <p:to>
                                        <p:strVal val="visible"/>
                                      </p:to>
                                    </p:set>
                                    <p:anim calcmode="lin" valueType="num">
                                      <p:cBhvr additive="base">
                                        <p:cTn id="131" dur="500" fill="hold"/>
                                        <p:tgtEl>
                                          <p:spTgt spid="74"/>
                                        </p:tgtEl>
                                        <p:attrNameLst>
                                          <p:attrName>ppt_x</p:attrName>
                                        </p:attrNameLst>
                                      </p:cBhvr>
                                      <p:tavLst>
                                        <p:tav tm="0">
                                          <p:val>
                                            <p:strVal val="#ppt_x"/>
                                          </p:val>
                                        </p:tav>
                                        <p:tav tm="100000">
                                          <p:val>
                                            <p:strVal val="#ppt_x"/>
                                          </p:val>
                                        </p:tav>
                                      </p:tavLst>
                                    </p:anim>
                                    <p:anim calcmode="lin" valueType="num">
                                      <p:cBhvr additive="base">
                                        <p:cTn id="132" dur="500" fill="hold"/>
                                        <p:tgtEl>
                                          <p:spTgt spid="74"/>
                                        </p:tgtEl>
                                        <p:attrNameLst>
                                          <p:attrName>ppt_y</p:attrName>
                                        </p:attrNameLst>
                                      </p:cBhvr>
                                      <p:tavLst>
                                        <p:tav tm="0">
                                          <p:val>
                                            <p:strVal val="1+#ppt_h/2"/>
                                          </p:val>
                                        </p:tav>
                                        <p:tav tm="100000">
                                          <p:val>
                                            <p:strVal val="#ppt_y"/>
                                          </p:val>
                                        </p:tav>
                                      </p:tavLst>
                                    </p:anim>
                                  </p:childTnLst>
                                </p:cTn>
                              </p:par>
                            </p:childTnLst>
                          </p:cTn>
                        </p:par>
                      </p:childTnLst>
                    </p:cTn>
                  </p:par>
                  <p:par>
                    <p:cTn id="133" fill="hold">
                      <p:stCondLst>
                        <p:cond delay="indefinite"/>
                      </p:stCondLst>
                      <p:childTnLst>
                        <p:par>
                          <p:cTn id="134" fill="hold">
                            <p:stCondLst>
                              <p:cond delay="0"/>
                            </p:stCondLst>
                            <p:childTnLst>
                              <p:par>
                                <p:cTn id="135" presetID="42" presetClass="entr" presetSubtype="0" fill="hold" grpId="0" nodeType="clickEffect">
                                  <p:stCondLst>
                                    <p:cond delay="0"/>
                                  </p:stCondLst>
                                  <p:childTnLst>
                                    <p:set>
                                      <p:cBhvr>
                                        <p:cTn id="136" dur="1" fill="hold">
                                          <p:stCondLst>
                                            <p:cond delay="0"/>
                                          </p:stCondLst>
                                        </p:cTn>
                                        <p:tgtEl>
                                          <p:spTgt spid="47"/>
                                        </p:tgtEl>
                                        <p:attrNameLst>
                                          <p:attrName>style.visibility</p:attrName>
                                        </p:attrNameLst>
                                      </p:cBhvr>
                                      <p:to>
                                        <p:strVal val="visible"/>
                                      </p:to>
                                    </p:set>
                                    <p:animEffect transition="in" filter="fade">
                                      <p:cBhvr>
                                        <p:cTn id="137" dur="1000"/>
                                        <p:tgtEl>
                                          <p:spTgt spid="47"/>
                                        </p:tgtEl>
                                      </p:cBhvr>
                                    </p:animEffect>
                                    <p:anim calcmode="lin" valueType="num">
                                      <p:cBhvr>
                                        <p:cTn id="138" dur="1000" fill="hold"/>
                                        <p:tgtEl>
                                          <p:spTgt spid="47"/>
                                        </p:tgtEl>
                                        <p:attrNameLst>
                                          <p:attrName>ppt_x</p:attrName>
                                        </p:attrNameLst>
                                      </p:cBhvr>
                                      <p:tavLst>
                                        <p:tav tm="0">
                                          <p:val>
                                            <p:strVal val="#ppt_x"/>
                                          </p:val>
                                        </p:tav>
                                        <p:tav tm="100000">
                                          <p:val>
                                            <p:strVal val="#ppt_x"/>
                                          </p:val>
                                        </p:tav>
                                      </p:tavLst>
                                    </p:anim>
                                    <p:anim calcmode="lin" valueType="num">
                                      <p:cBhvr>
                                        <p:cTn id="139" dur="1000" fill="hold"/>
                                        <p:tgtEl>
                                          <p:spTgt spid="47"/>
                                        </p:tgtEl>
                                        <p:attrNameLst>
                                          <p:attrName>ppt_y</p:attrName>
                                        </p:attrNameLst>
                                      </p:cBhvr>
                                      <p:tavLst>
                                        <p:tav tm="0">
                                          <p:val>
                                            <p:strVal val="#ppt_y+.1"/>
                                          </p:val>
                                        </p:tav>
                                        <p:tav tm="100000">
                                          <p:val>
                                            <p:strVal val="#ppt_y"/>
                                          </p:val>
                                        </p:tav>
                                      </p:tavLst>
                                    </p:anim>
                                  </p:childTnLst>
                                </p:cTn>
                              </p:par>
                              <p:par>
                                <p:cTn id="140" presetID="42" presetClass="entr" presetSubtype="0" fill="hold" grpId="0" nodeType="withEffect">
                                  <p:stCondLst>
                                    <p:cond delay="0"/>
                                  </p:stCondLst>
                                  <p:childTnLst>
                                    <p:set>
                                      <p:cBhvr>
                                        <p:cTn id="141" dur="1" fill="hold">
                                          <p:stCondLst>
                                            <p:cond delay="0"/>
                                          </p:stCondLst>
                                        </p:cTn>
                                        <p:tgtEl>
                                          <p:spTgt spid="48"/>
                                        </p:tgtEl>
                                        <p:attrNameLst>
                                          <p:attrName>style.visibility</p:attrName>
                                        </p:attrNameLst>
                                      </p:cBhvr>
                                      <p:to>
                                        <p:strVal val="visible"/>
                                      </p:to>
                                    </p:set>
                                    <p:animEffect transition="in" filter="fade">
                                      <p:cBhvr>
                                        <p:cTn id="142" dur="1000"/>
                                        <p:tgtEl>
                                          <p:spTgt spid="48"/>
                                        </p:tgtEl>
                                      </p:cBhvr>
                                    </p:animEffect>
                                    <p:anim calcmode="lin" valueType="num">
                                      <p:cBhvr>
                                        <p:cTn id="143" dur="1000" fill="hold"/>
                                        <p:tgtEl>
                                          <p:spTgt spid="48"/>
                                        </p:tgtEl>
                                        <p:attrNameLst>
                                          <p:attrName>ppt_x</p:attrName>
                                        </p:attrNameLst>
                                      </p:cBhvr>
                                      <p:tavLst>
                                        <p:tav tm="0">
                                          <p:val>
                                            <p:strVal val="#ppt_x"/>
                                          </p:val>
                                        </p:tav>
                                        <p:tav tm="100000">
                                          <p:val>
                                            <p:strVal val="#ppt_x"/>
                                          </p:val>
                                        </p:tav>
                                      </p:tavLst>
                                    </p:anim>
                                    <p:anim calcmode="lin" valueType="num">
                                      <p:cBhvr>
                                        <p:cTn id="144" dur="1000" fill="hold"/>
                                        <p:tgtEl>
                                          <p:spTgt spid="48"/>
                                        </p:tgtEl>
                                        <p:attrNameLst>
                                          <p:attrName>ppt_y</p:attrName>
                                        </p:attrNameLst>
                                      </p:cBhvr>
                                      <p:tavLst>
                                        <p:tav tm="0">
                                          <p:val>
                                            <p:strVal val="#ppt_y+.1"/>
                                          </p:val>
                                        </p:tav>
                                        <p:tav tm="100000">
                                          <p:val>
                                            <p:strVal val="#ppt_y"/>
                                          </p:val>
                                        </p:tav>
                                      </p:tavLst>
                                    </p:anim>
                                  </p:childTnLst>
                                </p:cTn>
                              </p:par>
                              <p:par>
                                <p:cTn id="145" presetID="42" presetClass="entr" presetSubtype="0" fill="hold" nodeType="withEffect">
                                  <p:stCondLst>
                                    <p:cond delay="0"/>
                                  </p:stCondLst>
                                  <p:childTnLst>
                                    <p:set>
                                      <p:cBhvr>
                                        <p:cTn id="146" dur="1" fill="hold">
                                          <p:stCondLst>
                                            <p:cond delay="0"/>
                                          </p:stCondLst>
                                        </p:cTn>
                                        <p:tgtEl>
                                          <p:spTgt spid="49"/>
                                        </p:tgtEl>
                                        <p:attrNameLst>
                                          <p:attrName>style.visibility</p:attrName>
                                        </p:attrNameLst>
                                      </p:cBhvr>
                                      <p:to>
                                        <p:strVal val="visible"/>
                                      </p:to>
                                    </p:set>
                                    <p:animEffect transition="in" filter="fade">
                                      <p:cBhvr>
                                        <p:cTn id="147" dur="1000"/>
                                        <p:tgtEl>
                                          <p:spTgt spid="49"/>
                                        </p:tgtEl>
                                      </p:cBhvr>
                                    </p:animEffect>
                                    <p:anim calcmode="lin" valueType="num">
                                      <p:cBhvr>
                                        <p:cTn id="148" dur="1000" fill="hold"/>
                                        <p:tgtEl>
                                          <p:spTgt spid="49"/>
                                        </p:tgtEl>
                                        <p:attrNameLst>
                                          <p:attrName>ppt_x</p:attrName>
                                        </p:attrNameLst>
                                      </p:cBhvr>
                                      <p:tavLst>
                                        <p:tav tm="0">
                                          <p:val>
                                            <p:strVal val="#ppt_x"/>
                                          </p:val>
                                        </p:tav>
                                        <p:tav tm="100000">
                                          <p:val>
                                            <p:strVal val="#ppt_x"/>
                                          </p:val>
                                        </p:tav>
                                      </p:tavLst>
                                    </p:anim>
                                    <p:anim calcmode="lin" valueType="num">
                                      <p:cBhvr>
                                        <p:cTn id="149" dur="1000" fill="hold"/>
                                        <p:tgtEl>
                                          <p:spTgt spid="49"/>
                                        </p:tgtEl>
                                        <p:attrNameLst>
                                          <p:attrName>ppt_y</p:attrName>
                                        </p:attrNameLst>
                                      </p:cBhvr>
                                      <p:tavLst>
                                        <p:tav tm="0">
                                          <p:val>
                                            <p:strVal val="#ppt_y+.1"/>
                                          </p:val>
                                        </p:tav>
                                        <p:tav tm="100000">
                                          <p:val>
                                            <p:strVal val="#ppt_y"/>
                                          </p:val>
                                        </p:tav>
                                      </p:tavLst>
                                    </p:anim>
                                  </p:childTnLst>
                                </p:cTn>
                              </p:par>
                              <p:par>
                                <p:cTn id="150" presetID="42" presetClass="entr" presetSubtype="0" fill="hold" grpId="0" nodeType="withEffect">
                                  <p:stCondLst>
                                    <p:cond delay="0"/>
                                  </p:stCondLst>
                                  <p:childTnLst>
                                    <p:set>
                                      <p:cBhvr>
                                        <p:cTn id="151" dur="1" fill="hold">
                                          <p:stCondLst>
                                            <p:cond delay="0"/>
                                          </p:stCondLst>
                                        </p:cTn>
                                        <p:tgtEl>
                                          <p:spTgt spid="50"/>
                                        </p:tgtEl>
                                        <p:attrNameLst>
                                          <p:attrName>style.visibility</p:attrName>
                                        </p:attrNameLst>
                                      </p:cBhvr>
                                      <p:to>
                                        <p:strVal val="visible"/>
                                      </p:to>
                                    </p:set>
                                    <p:animEffect transition="in" filter="fade">
                                      <p:cBhvr>
                                        <p:cTn id="152" dur="1000"/>
                                        <p:tgtEl>
                                          <p:spTgt spid="50"/>
                                        </p:tgtEl>
                                      </p:cBhvr>
                                    </p:animEffect>
                                    <p:anim calcmode="lin" valueType="num">
                                      <p:cBhvr>
                                        <p:cTn id="153" dur="1000" fill="hold"/>
                                        <p:tgtEl>
                                          <p:spTgt spid="50"/>
                                        </p:tgtEl>
                                        <p:attrNameLst>
                                          <p:attrName>ppt_x</p:attrName>
                                        </p:attrNameLst>
                                      </p:cBhvr>
                                      <p:tavLst>
                                        <p:tav tm="0">
                                          <p:val>
                                            <p:strVal val="#ppt_x"/>
                                          </p:val>
                                        </p:tav>
                                        <p:tav tm="100000">
                                          <p:val>
                                            <p:strVal val="#ppt_x"/>
                                          </p:val>
                                        </p:tav>
                                      </p:tavLst>
                                    </p:anim>
                                    <p:anim calcmode="lin" valueType="num">
                                      <p:cBhvr>
                                        <p:cTn id="154" dur="1000" fill="hold"/>
                                        <p:tgtEl>
                                          <p:spTgt spid="50"/>
                                        </p:tgtEl>
                                        <p:attrNameLst>
                                          <p:attrName>ppt_y</p:attrName>
                                        </p:attrNameLst>
                                      </p:cBhvr>
                                      <p:tavLst>
                                        <p:tav tm="0">
                                          <p:val>
                                            <p:strVal val="#ppt_y+.1"/>
                                          </p:val>
                                        </p:tav>
                                        <p:tav tm="100000">
                                          <p:val>
                                            <p:strVal val="#ppt_y"/>
                                          </p:val>
                                        </p:tav>
                                      </p:tavLst>
                                    </p:anim>
                                  </p:childTnLst>
                                </p:cTn>
                              </p:par>
                              <p:par>
                                <p:cTn id="155" presetID="42" presetClass="entr" presetSubtype="0" fill="hold" grpId="0" nodeType="withEffect">
                                  <p:stCondLst>
                                    <p:cond delay="0"/>
                                  </p:stCondLst>
                                  <p:childTnLst>
                                    <p:set>
                                      <p:cBhvr>
                                        <p:cTn id="156" dur="1" fill="hold">
                                          <p:stCondLst>
                                            <p:cond delay="0"/>
                                          </p:stCondLst>
                                        </p:cTn>
                                        <p:tgtEl>
                                          <p:spTgt spid="51"/>
                                        </p:tgtEl>
                                        <p:attrNameLst>
                                          <p:attrName>style.visibility</p:attrName>
                                        </p:attrNameLst>
                                      </p:cBhvr>
                                      <p:to>
                                        <p:strVal val="visible"/>
                                      </p:to>
                                    </p:set>
                                    <p:animEffect transition="in" filter="fade">
                                      <p:cBhvr>
                                        <p:cTn id="157" dur="1000"/>
                                        <p:tgtEl>
                                          <p:spTgt spid="51"/>
                                        </p:tgtEl>
                                      </p:cBhvr>
                                    </p:animEffect>
                                    <p:anim calcmode="lin" valueType="num">
                                      <p:cBhvr>
                                        <p:cTn id="158" dur="1000" fill="hold"/>
                                        <p:tgtEl>
                                          <p:spTgt spid="51"/>
                                        </p:tgtEl>
                                        <p:attrNameLst>
                                          <p:attrName>ppt_x</p:attrName>
                                        </p:attrNameLst>
                                      </p:cBhvr>
                                      <p:tavLst>
                                        <p:tav tm="0">
                                          <p:val>
                                            <p:strVal val="#ppt_x"/>
                                          </p:val>
                                        </p:tav>
                                        <p:tav tm="100000">
                                          <p:val>
                                            <p:strVal val="#ppt_x"/>
                                          </p:val>
                                        </p:tav>
                                      </p:tavLst>
                                    </p:anim>
                                    <p:anim calcmode="lin" valueType="num">
                                      <p:cBhvr>
                                        <p:cTn id="159" dur="1000" fill="hold"/>
                                        <p:tgtEl>
                                          <p:spTgt spid="51"/>
                                        </p:tgtEl>
                                        <p:attrNameLst>
                                          <p:attrName>ppt_y</p:attrName>
                                        </p:attrNameLst>
                                      </p:cBhvr>
                                      <p:tavLst>
                                        <p:tav tm="0">
                                          <p:val>
                                            <p:strVal val="#ppt_y+.1"/>
                                          </p:val>
                                        </p:tav>
                                        <p:tav tm="100000">
                                          <p:val>
                                            <p:strVal val="#ppt_y"/>
                                          </p:val>
                                        </p:tav>
                                      </p:tavLst>
                                    </p:anim>
                                  </p:childTnLst>
                                </p:cTn>
                              </p:par>
                            </p:childTnLst>
                          </p:cTn>
                        </p:par>
                      </p:childTnLst>
                    </p:cTn>
                  </p:par>
                  <p:par>
                    <p:cTn id="160" fill="hold">
                      <p:stCondLst>
                        <p:cond delay="indefinite"/>
                      </p:stCondLst>
                      <p:childTnLst>
                        <p:par>
                          <p:cTn id="161" fill="hold">
                            <p:stCondLst>
                              <p:cond delay="0"/>
                            </p:stCondLst>
                            <p:childTnLst>
                              <p:par>
                                <p:cTn id="162" presetID="42" presetClass="entr" presetSubtype="0" fill="hold" grpId="0" nodeType="clickEffect">
                                  <p:stCondLst>
                                    <p:cond delay="0"/>
                                  </p:stCondLst>
                                  <p:childTnLst>
                                    <p:set>
                                      <p:cBhvr>
                                        <p:cTn id="163" dur="1" fill="hold">
                                          <p:stCondLst>
                                            <p:cond delay="0"/>
                                          </p:stCondLst>
                                        </p:cTn>
                                        <p:tgtEl>
                                          <p:spTgt spid="43"/>
                                        </p:tgtEl>
                                        <p:attrNameLst>
                                          <p:attrName>style.visibility</p:attrName>
                                        </p:attrNameLst>
                                      </p:cBhvr>
                                      <p:to>
                                        <p:strVal val="visible"/>
                                      </p:to>
                                    </p:set>
                                    <p:animEffect transition="in" filter="fade">
                                      <p:cBhvr>
                                        <p:cTn id="164" dur="1000"/>
                                        <p:tgtEl>
                                          <p:spTgt spid="43"/>
                                        </p:tgtEl>
                                      </p:cBhvr>
                                    </p:animEffect>
                                    <p:anim calcmode="lin" valueType="num">
                                      <p:cBhvr>
                                        <p:cTn id="165" dur="1000" fill="hold"/>
                                        <p:tgtEl>
                                          <p:spTgt spid="43"/>
                                        </p:tgtEl>
                                        <p:attrNameLst>
                                          <p:attrName>ppt_x</p:attrName>
                                        </p:attrNameLst>
                                      </p:cBhvr>
                                      <p:tavLst>
                                        <p:tav tm="0">
                                          <p:val>
                                            <p:strVal val="#ppt_x"/>
                                          </p:val>
                                        </p:tav>
                                        <p:tav tm="100000">
                                          <p:val>
                                            <p:strVal val="#ppt_x"/>
                                          </p:val>
                                        </p:tav>
                                      </p:tavLst>
                                    </p:anim>
                                    <p:anim calcmode="lin" valueType="num">
                                      <p:cBhvr>
                                        <p:cTn id="166" dur="1000" fill="hold"/>
                                        <p:tgtEl>
                                          <p:spTgt spid="4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44" grpId="0" animBg="1"/>
      <p:bldP spid="53" grpId="0" animBg="1"/>
      <p:bldP spid="73" grpId="0" animBg="1"/>
      <p:bldP spid="74" grpId="0" animBg="1"/>
      <p:bldP spid="75" grpId="0" animBg="1"/>
      <p:bldP spid="76" grpId="0" animBg="1"/>
      <p:bldP spid="19" grpId="0" animBg="1"/>
      <p:bldP spid="20" grpId="0" animBg="1"/>
      <p:bldP spid="21" grpId="0" animBg="1"/>
      <p:bldP spid="26" grpId="0"/>
      <p:bldP spid="27" grpId="0"/>
      <p:bldP spid="35" grpId="0" animBg="1"/>
      <p:bldP spid="36" grpId="0" animBg="1"/>
      <p:bldP spid="37" grpId="0" animBg="1"/>
      <p:bldP spid="38" grpId="0" animBg="1"/>
      <p:bldP spid="39" grpId="0" animBg="1"/>
      <p:bldP spid="47" grpId="0" animBg="1"/>
      <p:bldP spid="48" grpId="0"/>
      <p:bldP spid="50" grpId="0" animBg="1"/>
      <p:bldP spid="51" grpId="0" animBg="1"/>
      <p:bldP spid="52" grpId="0" animBg="1"/>
      <p:bldP spid="41" grpId="0" animBg="1"/>
      <p:bldP spid="43" grpId="0" animBg="1"/>
      <p:bldP spid="5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descr="cid:image008.png@01D333C7.146F3FE0">
            <a:hlinkClick r:id="rId3"/>
            <a:extLst>
              <a:ext uri="{FF2B5EF4-FFF2-40B4-BE49-F238E27FC236}">
                <a16:creationId xmlns:a16="http://schemas.microsoft.com/office/drawing/2014/main" id="{5BAE2CAE-95BA-451B-8623-2D4BEAAFD59B}"/>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0" y="19473"/>
            <a:ext cx="12192000" cy="2398144"/>
          </a:xfrm>
          <a:prstGeom prst="rect">
            <a:avLst/>
          </a:prstGeom>
          <a:noFill/>
          <a:ln>
            <a:noFill/>
          </a:ln>
        </p:spPr>
      </p:pic>
      <p:sp>
        <p:nvSpPr>
          <p:cNvPr id="17" name="Content Placeholder 16">
            <a:extLst>
              <a:ext uri="{FF2B5EF4-FFF2-40B4-BE49-F238E27FC236}">
                <a16:creationId xmlns:a16="http://schemas.microsoft.com/office/drawing/2014/main" id="{5DBEF43D-530F-4D22-B101-0EA7DF2DF200}"/>
              </a:ext>
            </a:extLst>
          </p:cNvPr>
          <p:cNvSpPr>
            <a:spLocks noGrp="1"/>
          </p:cNvSpPr>
          <p:nvPr>
            <p:ph sz="half" idx="1"/>
          </p:nvPr>
        </p:nvSpPr>
        <p:spPr>
          <a:xfrm>
            <a:off x="266700" y="2608117"/>
            <a:ext cx="5753100" cy="3990110"/>
          </a:xfrm>
        </p:spPr>
        <p:txBody>
          <a:bodyPr>
            <a:normAutofit fontScale="62500" lnSpcReduction="20000"/>
          </a:bodyPr>
          <a:lstStyle/>
          <a:p>
            <a:pPr marL="0" indent="0">
              <a:buNone/>
            </a:pPr>
            <a:r>
              <a:rPr lang="en-US" dirty="0"/>
              <a:t>Join us for three days of fun-filled, hands-on hacking where you will team up with community peers and learn how to take Linux and Windows based workloads to the cloud. During </a:t>
            </a:r>
            <a:r>
              <a:rPr lang="en-US" dirty="0" err="1"/>
              <a:t>OpenHack</a:t>
            </a:r>
            <a:r>
              <a:rPr lang="en-US" dirty="0"/>
              <a:t> you will:</a:t>
            </a:r>
          </a:p>
          <a:p>
            <a:pPr lvl="0"/>
            <a:r>
              <a:rPr lang="en-US" dirty="0"/>
              <a:t>Choose your desired tooling and technology based on either </a:t>
            </a:r>
            <a:r>
              <a:rPr lang="en-US" b="1" dirty="0"/>
              <a:t>Kubernetes or Azure Service Fabric</a:t>
            </a:r>
            <a:r>
              <a:rPr lang="en-US" dirty="0"/>
              <a:t> paths.</a:t>
            </a:r>
          </a:p>
          <a:p>
            <a:pPr lvl="0"/>
            <a:r>
              <a:rPr lang="en-US" dirty="0"/>
              <a:t>Hack on increasingly robust challenges structured to leave you with skills and expertise needed to deploy containers and clusters in your place of work. </a:t>
            </a:r>
          </a:p>
          <a:p>
            <a:pPr lvl="0"/>
            <a:r>
              <a:rPr lang="en-US" dirty="0"/>
              <a:t>Network with fellow community members and other professional developers from startups to large enterprises, as well Microsoft Engineering leaders and experts including Gabe Monroy (former Founder &amp; CTO of </a:t>
            </a:r>
            <a:r>
              <a:rPr lang="en-US" dirty="0" err="1"/>
              <a:t>Deis</a:t>
            </a:r>
            <a:r>
              <a:rPr lang="en-US" dirty="0"/>
              <a:t> and Engineering Lead for Azure containers) and Mark </a:t>
            </a:r>
            <a:r>
              <a:rPr lang="en-US" dirty="0" err="1"/>
              <a:t>Fussell</a:t>
            </a:r>
            <a:r>
              <a:rPr lang="en-US" dirty="0"/>
              <a:t> (Engineering Lead for Azure Service Fabric).</a:t>
            </a:r>
          </a:p>
          <a:p>
            <a:pPr lvl="0"/>
            <a:r>
              <a:rPr lang="en-US" dirty="0"/>
              <a:t>Get answers to your technology and workplace project questions from Microsoft and community experts.</a:t>
            </a:r>
          </a:p>
          <a:p>
            <a:endParaRPr lang="en-US" dirty="0"/>
          </a:p>
        </p:txBody>
      </p:sp>
      <p:sp>
        <p:nvSpPr>
          <p:cNvPr id="18" name="Content Placeholder 17">
            <a:extLst>
              <a:ext uri="{FF2B5EF4-FFF2-40B4-BE49-F238E27FC236}">
                <a16:creationId xmlns:a16="http://schemas.microsoft.com/office/drawing/2014/main" id="{AC85F82F-9548-4DF7-BC45-BFF084F10A4A}"/>
              </a:ext>
            </a:extLst>
          </p:cNvPr>
          <p:cNvSpPr>
            <a:spLocks noGrp="1"/>
          </p:cNvSpPr>
          <p:nvPr>
            <p:ph sz="half" idx="2"/>
          </p:nvPr>
        </p:nvSpPr>
        <p:spPr>
          <a:xfrm>
            <a:off x="6172200" y="2514599"/>
            <a:ext cx="5817742" cy="3825971"/>
          </a:xfrm>
        </p:spPr>
        <p:txBody>
          <a:bodyPr>
            <a:noAutofit/>
          </a:bodyPr>
          <a:lstStyle/>
          <a:p>
            <a:r>
              <a:rPr lang="en-US" sz="1800" dirty="0"/>
              <a:t>To be successful and maximize value from the event, participants should establish a basic understanding of the following concepts and technologies. You are not required to be an experienced expert or authority, but a familiarity with each will be advantageous:</a:t>
            </a:r>
          </a:p>
          <a:p>
            <a:pPr lvl="0"/>
            <a:r>
              <a:rPr lang="en-US" sz="2000" dirty="0"/>
              <a:t>Docker Containers</a:t>
            </a:r>
          </a:p>
          <a:p>
            <a:pPr lvl="0"/>
            <a:r>
              <a:rPr lang="en-US" sz="2000" dirty="0"/>
              <a:t>Cloud hosted services</a:t>
            </a:r>
          </a:p>
          <a:p>
            <a:pPr lvl="0"/>
            <a:r>
              <a:rPr lang="en-US" sz="2000" dirty="0"/>
              <a:t>REST Services</a:t>
            </a:r>
          </a:p>
          <a:p>
            <a:pPr lvl="0"/>
            <a:r>
              <a:rPr lang="en-US" sz="2000" dirty="0"/>
              <a:t>DevOps</a:t>
            </a:r>
          </a:p>
          <a:p>
            <a:pPr lvl="0"/>
            <a:r>
              <a:rPr lang="en-US" sz="2000" dirty="0"/>
              <a:t>IP Networking &amp; Routing</a:t>
            </a:r>
          </a:p>
          <a:p>
            <a:pPr marL="0" indent="0">
              <a:buNone/>
            </a:pPr>
            <a:r>
              <a:rPr lang="en-US" sz="2400" b="1" u="sng" dirty="0"/>
              <a:t>Register: https://aka.ms/OpenHackNYC</a:t>
            </a:r>
            <a:endParaRPr lang="en-US" sz="2400" dirty="0"/>
          </a:p>
        </p:txBody>
      </p:sp>
      <p:sp>
        <p:nvSpPr>
          <p:cNvPr id="20" name="Rectangle 19">
            <a:extLst>
              <a:ext uri="{FF2B5EF4-FFF2-40B4-BE49-F238E27FC236}">
                <a16:creationId xmlns:a16="http://schemas.microsoft.com/office/drawing/2014/main" id="{67AEB52B-6E11-427C-9BED-136E9BD78BF6}"/>
              </a:ext>
            </a:extLst>
          </p:cNvPr>
          <p:cNvSpPr/>
          <p:nvPr/>
        </p:nvSpPr>
        <p:spPr>
          <a:xfrm>
            <a:off x="6604502" y="2048285"/>
            <a:ext cx="3965957" cy="369332"/>
          </a:xfrm>
          <a:prstGeom prst="rect">
            <a:avLst/>
          </a:prstGeom>
        </p:spPr>
        <p:txBody>
          <a:bodyPr wrap="none">
            <a:spAutoFit/>
          </a:bodyPr>
          <a:lstStyle/>
          <a:p>
            <a:r>
              <a:rPr lang="en-US" b="1" u="sng" dirty="0">
                <a:solidFill>
                  <a:schemeClr val="bg1"/>
                </a:solidFill>
              </a:rPr>
              <a:t>Register: https://aka.ms/OpenHackNYC</a:t>
            </a:r>
            <a:endParaRPr lang="en-US" dirty="0">
              <a:solidFill>
                <a:schemeClr val="bg1"/>
              </a:solidFill>
            </a:endParaRPr>
          </a:p>
        </p:txBody>
      </p:sp>
      <p:pic>
        <p:nvPicPr>
          <p:cNvPr id="1026" name="Picture 8" descr="cid:image003.png@01D15833.39DC4B90">
            <a:extLst>
              <a:ext uri="{FF2B5EF4-FFF2-40B4-BE49-F238E27FC236}">
                <a16:creationId xmlns:a16="http://schemas.microsoft.com/office/drawing/2014/main" id="{4D9F945F-B2D7-40FB-AA4F-780214B0733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266700" cy="266700"/>
          </a:xfrm>
          <a:prstGeom prst="rect">
            <a:avLst/>
          </a:prstGeom>
          <a:noFill/>
          <a:extLst>
            <a:ext uri="{909E8E84-426E-40DD-AFC4-6F175D3DCCD1}">
              <a14:hiddenFill xmlns:a14="http://schemas.microsoft.com/office/drawing/2010/main">
                <a:solidFill>
                  <a:srgbClr val="FFFFFF"/>
                </a:solidFill>
              </a14:hiddenFill>
            </a:ext>
          </a:extLst>
        </p:spPr>
      </p:pic>
      <p:pic>
        <p:nvPicPr>
          <p:cNvPr id="1025" name="Picture 9">
            <a:extLst>
              <a:ext uri="{FF2B5EF4-FFF2-40B4-BE49-F238E27FC236}">
                <a16:creationId xmlns:a16="http://schemas.microsoft.com/office/drawing/2014/main" id="{114BDE48-5919-47E9-A027-CEEC24497321}"/>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l="10219"/>
          <a:stretch>
            <a:fillRect/>
          </a:stretch>
        </p:blipFill>
        <p:spPr bwMode="auto">
          <a:xfrm>
            <a:off x="0" y="0"/>
            <a:ext cx="1109663" cy="457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73993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gradFill>
                  <a:gsLst>
                    <a:gs pos="1250">
                      <a:schemeClr val="tx2"/>
                    </a:gs>
                    <a:gs pos="100000">
                      <a:schemeClr val="tx2"/>
                    </a:gs>
                  </a:gsLst>
                  <a:lin ang="0" scaled="0"/>
                </a:gradFill>
              </a:rPr>
              <a:t>DevOps: the three stage conversation</a:t>
            </a:r>
          </a:p>
        </p:txBody>
      </p:sp>
      <p:grpSp>
        <p:nvGrpSpPr>
          <p:cNvPr id="8" name="Group 7"/>
          <p:cNvGrpSpPr/>
          <p:nvPr/>
        </p:nvGrpSpPr>
        <p:grpSpPr>
          <a:xfrm>
            <a:off x="4274539" y="5105641"/>
            <a:ext cx="3578722" cy="869935"/>
            <a:chOff x="4359987" y="5622366"/>
            <a:chExt cx="3651001" cy="887505"/>
          </a:xfrm>
          <a:solidFill>
            <a:srgbClr val="B4009E"/>
          </a:solidFill>
        </p:grpSpPr>
        <p:sp>
          <p:nvSpPr>
            <p:cNvPr id="13" name="Rectangle 12"/>
            <p:cNvSpPr/>
            <p:nvPr/>
          </p:nvSpPr>
          <p:spPr bwMode="auto">
            <a:xfrm>
              <a:off x="4359987" y="5622366"/>
              <a:ext cx="914400"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r>
                <a:rPr kumimoji="0" lang="en-US" sz="5293" b="1" i="0" u="none" strike="noStrike" kern="0" cap="none" spc="0" normalizeH="0" baseline="0" noProof="0" dirty="0">
                  <a:ln w="0"/>
                  <a:gradFill>
                    <a:gsLst>
                      <a:gs pos="1250">
                        <a:srgbClr val="FFFFFF"/>
                      </a:gs>
                      <a:gs pos="100000">
                        <a:srgbClr val="FFFFFF"/>
                      </a:gs>
                    </a:gsLst>
                    <a:lin ang="0" scaled="0"/>
                  </a:gradFill>
                  <a:effectLst/>
                  <a:uLnTx/>
                  <a:uFillTx/>
                  <a:latin typeface="Segoe UI"/>
                  <a:ea typeface="+mn-ea"/>
                  <a:cs typeface="+mn-cs"/>
                </a:rPr>
                <a:t>2</a:t>
              </a:r>
            </a:p>
          </p:txBody>
        </p:sp>
        <p:sp>
          <p:nvSpPr>
            <p:cNvPr id="14" name="Rectangle 13"/>
            <p:cNvSpPr/>
            <p:nvPr/>
          </p:nvSpPr>
          <p:spPr bwMode="auto">
            <a:xfrm>
              <a:off x="5292296" y="5622366"/>
              <a:ext cx="2718692"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59" tIns="45713" rIns="0" bIns="45713" numCol="1" rtlCol="0" anchor="ctr" anchorCtr="0" compatLnSpc="1">
              <a:prstTxWarp prst="textNoShape">
                <a:avLst/>
              </a:prstTxWarp>
            </a:bodyPr>
            <a:lstStyle/>
            <a:p>
              <a:pPr marL="0" marR="0" lvl="0" indent="0" algn="l" defTabSz="913927" rtl="0" eaLnBrk="1" fontAlgn="base" latinLnBrk="0" hangingPunct="1">
                <a:lnSpc>
                  <a:spcPct val="100000"/>
                </a:lnSpc>
                <a:spcBef>
                  <a:spcPct val="0"/>
                </a:spcBef>
                <a:spcAft>
                  <a:spcPct val="0"/>
                </a:spcAft>
                <a:buClrTx/>
                <a:buSzTx/>
                <a:buFontTx/>
                <a:buNone/>
                <a:tabLst/>
                <a:defRPr/>
              </a:pPr>
              <a:r>
                <a:rPr kumimoji="0" lang="en-US" sz="3920" b="0" i="0" u="none" strike="noStrike" kern="0" cap="none" spc="0" normalizeH="0" baseline="0" noProof="0" dirty="0">
                  <a:ln w="0"/>
                  <a:gradFill>
                    <a:gsLst>
                      <a:gs pos="1250">
                        <a:srgbClr val="FFFFFF"/>
                      </a:gs>
                      <a:gs pos="100000">
                        <a:srgbClr val="FFFFFF"/>
                      </a:gs>
                    </a:gsLst>
                    <a:lin ang="0" scaled="0"/>
                  </a:gradFill>
                  <a:effectLst/>
                  <a:uLnTx/>
                  <a:uFillTx/>
                  <a:latin typeface="Segoe UI Light"/>
                  <a:ea typeface="+mn-ea"/>
                  <a:cs typeface="+mn-cs"/>
                </a:rPr>
                <a:t>Process</a:t>
              </a:r>
            </a:p>
          </p:txBody>
        </p:sp>
      </p:grpSp>
      <p:grpSp>
        <p:nvGrpSpPr>
          <p:cNvPr id="9" name="Group 8"/>
          <p:cNvGrpSpPr/>
          <p:nvPr/>
        </p:nvGrpSpPr>
        <p:grpSpPr>
          <a:xfrm>
            <a:off x="8046854" y="5105642"/>
            <a:ext cx="3578721" cy="869935"/>
            <a:chOff x="8208492" y="5622366"/>
            <a:chExt cx="3651000" cy="887505"/>
          </a:xfrm>
          <a:solidFill>
            <a:srgbClr val="E81123"/>
          </a:solidFill>
        </p:grpSpPr>
        <p:sp>
          <p:nvSpPr>
            <p:cNvPr id="15" name="Rectangle 14"/>
            <p:cNvSpPr/>
            <p:nvPr/>
          </p:nvSpPr>
          <p:spPr bwMode="auto">
            <a:xfrm>
              <a:off x="8208492" y="5622366"/>
              <a:ext cx="914400"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r>
                <a:rPr kumimoji="0" lang="en-US" sz="5293" b="1" i="0" u="none" strike="noStrike" kern="0" cap="none" spc="0" normalizeH="0" baseline="0" noProof="0" dirty="0">
                  <a:ln w="0"/>
                  <a:gradFill>
                    <a:gsLst>
                      <a:gs pos="1250">
                        <a:srgbClr val="FFFFFF"/>
                      </a:gs>
                      <a:gs pos="100000">
                        <a:srgbClr val="FFFFFF"/>
                      </a:gs>
                    </a:gsLst>
                    <a:lin ang="0" scaled="0"/>
                  </a:gradFill>
                  <a:effectLst/>
                  <a:uLnTx/>
                  <a:uFillTx/>
                  <a:latin typeface="Segoe UI"/>
                  <a:ea typeface="+mn-ea"/>
                  <a:cs typeface="+mn-cs"/>
                </a:rPr>
                <a:t>3</a:t>
              </a:r>
            </a:p>
          </p:txBody>
        </p:sp>
        <p:sp>
          <p:nvSpPr>
            <p:cNvPr id="16" name="Rectangle 15"/>
            <p:cNvSpPr/>
            <p:nvPr/>
          </p:nvSpPr>
          <p:spPr bwMode="auto">
            <a:xfrm>
              <a:off x="9140800" y="5622366"/>
              <a:ext cx="2718692"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59" tIns="45713" rIns="0" bIns="45713" numCol="1" rtlCol="0" anchor="ctr" anchorCtr="0" compatLnSpc="1">
              <a:prstTxWarp prst="textNoShape">
                <a:avLst/>
              </a:prstTxWarp>
            </a:bodyPr>
            <a:lstStyle/>
            <a:p>
              <a:pPr marL="0" marR="0" lvl="0" indent="0" algn="l" defTabSz="913927" rtl="0" eaLnBrk="1" fontAlgn="base" latinLnBrk="0" hangingPunct="1">
                <a:lnSpc>
                  <a:spcPct val="100000"/>
                </a:lnSpc>
                <a:spcBef>
                  <a:spcPct val="0"/>
                </a:spcBef>
                <a:spcAft>
                  <a:spcPct val="0"/>
                </a:spcAft>
                <a:buClrTx/>
                <a:buSzTx/>
                <a:buFontTx/>
                <a:buNone/>
                <a:tabLst/>
                <a:defRPr/>
              </a:pPr>
              <a:r>
                <a:rPr kumimoji="0" lang="en-US" sz="3920" b="0" i="0" u="none" strike="noStrike" kern="0" cap="none" spc="0" normalizeH="0" baseline="0" noProof="0" dirty="0">
                  <a:ln w="0"/>
                  <a:gradFill>
                    <a:gsLst>
                      <a:gs pos="1250">
                        <a:srgbClr val="FFFFFF"/>
                      </a:gs>
                      <a:gs pos="100000">
                        <a:srgbClr val="FFFFFF"/>
                      </a:gs>
                    </a:gsLst>
                    <a:lin ang="0" scaled="0"/>
                  </a:gradFill>
                  <a:effectLst/>
                  <a:uLnTx/>
                  <a:uFillTx/>
                  <a:latin typeface="Segoe UI Light"/>
                  <a:ea typeface="+mn-ea"/>
                  <a:cs typeface="+mn-cs"/>
                </a:rPr>
                <a:t>Products</a:t>
              </a:r>
            </a:p>
          </p:txBody>
        </p:sp>
      </p:grpSp>
      <p:grpSp>
        <p:nvGrpSpPr>
          <p:cNvPr id="19" name="Group 18"/>
          <p:cNvGrpSpPr/>
          <p:nvPr/>
        </p:nvGrpSpPr>
        <p:grpSpPr>
          <a:xfrm>
            <a:off x="502222" y="5110852"/>
            <a:ext cx="3578722" cy="869935"/>
            <a:chOff x="511482" y="5622366"/>
            <a:chExt cx="3651001" cy="887505"/>
          </a:xfrm>
          <a:solidFill>
            <a:srgbClr val="5C2D91"/>
          </a:solidFill>
        </p:grpSpPr>
        <p:sp>
          <p:nvSpPr>
            <p:cNvPr id="21" name="Rectangle 20"/>
            <p:cNvSpPr/>
            <p:nvPr/>
          </p:nvSpPr>
          <p:spPr bwMode="auto">
            <a:xfrm>
              <a:off x="511482" y="5622366"/>
              <a:ext cx="914400"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r>
                <a:rPr kumimoji="0" lang="en-US" sz="5293" b="1" i="0" u="none" strike="noStrike" kern="0" cap="none" spc="0" normalizeH="0" baseline="0" noProof="0" dirty="0">
                  <a:ln w="0"/>
                  <a:gradFill>
                    <a:gsLst>
                      <a:gs pos="1250">
                        <a:srgbClr val="FFFFFF"/>
                      </a:gs>
                      <a:gs pos="100000">
                        <a:srgbClr val="FFFFFF"/>
                      </a:gs>
                    </a:gsLst>
                    <a:lin ang="0" scaled="0"/>
                  </a:gradFill>
                  <a:effectLst/>
                  <a:uLnTx/>
                  <a:uFillTx/>
                  <a:latin typeface="Segoe UI"/>
                  <a:ea typeface="+mn-ea"/>
                  <a:cs typeface="+mn-cs"/>
                </a:rPr>
                <a:t>1</a:t>
              </a:r>
            </a:p>
          </p:txBody>
        </p:sp>
        <p:sp>
          <p:nvSpPr>
            <p:cNvPr id="24" name="Rectangle 23"/>
            <p:cNvSpPr/>
            <p:nvPr/>
          </p:nvSpPr>
          <p:spPr bwMode="auto">
            <a:xfrm>
              <a:off x="1443791" y="5622366"/>
              <a:ext cx="2718692"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59" tIns="45713" rIns="0" bIns="45713" numCol="1" rtlCol="0" anchor="ctr" anchorCtr="0" compatLnSpc="1">
              <a:prstTxWarp prst="textNoShape">
                <a:avLst/>
              </a:prstTxWarp>
            </a:bodyPr>
            <a:lstStyle/>
            <a:p>
              <a:pPr marL="0" marR="0" lvl="0" indent="0" algn="l" defTabSz="913927" rtl="0" eaLnBrk="1" fontAlgn="base" latinLnBrk="0" hangingPunct="1">
                <a:lnSpc>
                  <a:spcPct val="100000"/>
                </a:lnSpc>
                <a:spcBef>
                  <a:spcPct val="0"/>
                </a:spcBef>
                <a:spcAft>
                  <a:spcPct val="0"/>
                </a:spcAft>
                <a:buClrTx/>
                <a:buSzTx/>
                <a:buFontTx/>
                <a:buNone/>
                <a:tabLst/>
                <a:defRPr/>
              </a:pPr>
              <a:r>
                <a:rPr kumimoji="0" lang="en-US" sz="3920" b="0" i="0" u="none" strike="noStrike" kern="0" cap="none" spc="0" normalizeH="0" baseline="0" noProof="0" dirty="0">
                  <a:ln w="0"/>
                  <a:gradFill>
                    <a:gsLst>
                      <a:gs pos="1250">
                        <a:srgbClr val="FFFFFF"/>
                      </a:gs>
                      <a:gs pos="100000">
                        <a:srgbClr val="FFFFFF"/>
                      </a:gs>
                    </a:gsLst>
                    <a:lin ang="0" scaled="0"/>
                  </a:gradFill>
                  <a:effectLst/>
                  <a:uLnTx/>
                  <a:uFillTx/>
                  <a:latin typeface="Segoe UI Light"/>
                  <a:ea typeface="+mn-ea"/>
                  <a:cs typeface="+mn-cs"/>
                </a:rPr>
                <a:t>People</a:t>
              </a:r>
            </a:p>
          </p:txBody>
        </p:sp>
      </p:grpSp>
      <p:pic>
        <p:nvPicPr>
          <p:cNvPr id="26" name="Picture 2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4306" y="1654142"/>
            <a:ext cx="1691063" cy="3026756"/>
          </a:xfrm>
          <a:prstGeom prst="rect">
            <a:avLst/>
          </a:prstGeom>
        </p:spPr>
      </p:pic>
      <p:pic>
        <p:nvPicPr>
          <p:cNvPr id="27" name="Picture 2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02004" y="2025814"/>
            <a:ext cx="1303997" cy="2559869"/>
          </a:xfrm>
          <a:prstGeom prst="rect">
            <a:avLst/>
          </a:prstGeom>
        </p:spPr>
      </p:pic>
      <p:grpSp>
        <p:nvGrpSpPr>
          <p:cNvPr id="5" name="Group 4"/>
          <p:cNvGrpSpPr/>
          <p:nvPr/>
        </p:nvGrpSpPr>
        <p:grpSpPr>
          <a:xfrm>
            <a:off x="4478999" y="1652855"/>
            <a:ext cx="3234003" cy="3235117"/>
            <a:chOff x="3763989" y="1325427"/>
            <a:chExt cx="4610100" cy="4611688"/>
          </a:xfrm>
        </p:grpSpPr>
        <p:pic>
          <p:nvPicPr>
            <p:cNvPr id="28" name="Picture 2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26300" y="2709936"/>
              <a:ext cx="1717500" cy="1552700"/>
            </a:xfrm>
            <a:prstGeom prst="rect">
              <a:avLst/>
            </a:prstGeom>
          </p:spPr>
        </p:pic>
        <p:pic>
          <p:nvPicPr>
            <p:cNvPr id="29" name="Picture 2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71892" y="2730500"/>
              <a:ext cx="1772163" cy="1609471"/>
            </a:xfrm>
            <a:prstGeom prst="rect">
              <a:avLst/>
            </a:prstGeom>
          </p:spPr>
        </p:pic>
        <p:pic>
          <p:nvPicPr>
            <p:cNvPr id="30" name="Picture 2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997154" y="3677327"/>
              <a:ext cx="248694" cy="204640"/>
            </a:xfrm>
            <a:prstGeom prst="rect">
              <a:avLst/>
            </a:prstGeom>
          </p:spPr>
        </p:pic>
        <p:pic>
          <p:nvPicPr>
            <p:cNvPr id="31" name="Picture 30"/>
            <p:cNvPicPr>
              <a:picLocks noChangeAspect="1"/>
            </p:cNvPicPr>
            <p:nvPr/>
          </p:nvPicPr>
          <p:blipFill>
            <a:blip r:embed="rId8">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844108" y="1405778"/>
              <a:ext cx="4449971" cy="4450143"/>
            </a:xfrm>
            <a:prstGeom prst="rect">
              <a:avLst/>
            </a:prstGeom>
          </p:spPr>
        </p:pic>
        <p:sp>
          <p:nvSpPr>
            <p:cNvPr id="32" name="Freeform 8"/>
            <p:cNvSpPr>
              <a:spLocks/>
            </p:cNvSpPr>
            <p:nvPr/>
          </p:nvSpPr>
          <p:spPr bwMode="auto">
            <a:xfrm>
              <a:off x="3763989" y="1325427"/>
              <a:ext cx="2305050" cy="2305050"/>
            </a:xfrm>
            <a:custGeom>
              <a:avLst/>
              <a:gdLst>
                <a:gd name="T0" fmla="*/ 80 w 2679"/>
                <a:gd name="T1" fmla="*/ 2678 h 2678"/>
                <a:gd name="T2" fmla="*/ 80 w 2679"/>
                <a:gd name="T3" fmla="*/ 2678 h 2678"/>
                <a:gd name="T4" fmla="*/ 0 w 2679"/>
                <a:gd name="T5" fmla="*/ 2678 h 2678"/>
                <a:gd name="T6" fmla="*/ 2679 w 2679"/>
                <a:gd name="T7" fmla="*/ 0 h 2678"/>
                <a:gd name="T8" fmla="*/ 2679 w 2679"/>
                <a:gd name="T9" fmla="*/ 80 h 2678"/>
                <a:gd name="T10" fmla="*/ 80 w 2679"/>
                <a:gd name="T11" fmla="*/ 2678 h 2678"/>
                <a:gd name="T12" fmla="*/ 80 w 2679"/>
                <a:gd name="T13" fmla="*/ 2678 h 2678"/>
              </a:gdLst>
              <a:ahLst/>
              <a:cxnLst>
                <a:cxn ang="0">
                  <a:pos x="T0" y="T1"/>
                </a:cxn>
                <a:cxn ang="0">
                  <a:pos x="T2" y="T3"/>
                </a:cxn>
                <a:cxn ang="0">
                  <a:pos x="T4" y="T5"/>
                </a:cxn>
                <a:cxn ang="0">
                  <a:pos x="T6" y="T7"/>
                </a:cxn>
                <a:cxn ang="0">
                  <a:pos x="T8" y="T9"/>
                </a:cxn>
                <a:cxn ang="0">
                  <a:pos x="T10" y="T11"/>
                </a:cxn>
                <a:cxn ang="0">
                  <a:pos x="T12" y="T13"/>
                </a:cxn>
              </a:cxnLst>
              <a:rect l="0" t="0" r="r" b="b"/>
              <a:pathLst>
                <a:path w="2679" h="2678">
                  <a:moveTo>
                    <a:pt x="80" y="2678"/>
                  </a:moveTo>
                  <a:lnTo>
                    <a:pt x="80" y="2678"/>
                  </a:lnTo>
                  <a:lnTo>
                    <a:pt x="0" y="2678"/>
                  </a:lnTo>
                  <a:cubicBezTo>
                    <a:pt x="0" y="1201"/>
                    <a:pt x="1202" y="0"/>
                    <a:pt x="2679" y="0"/>
                  </a:cubicBezTo>
                  <a:lnTo>
                    <a:pt x="2679" y="80"/>
                  </a:lnTo>
                  <a:cubicBezTo>
                    <a:pt x="1246" y="80"/>
                    <a:pt x="80" y="1245"/>
                    <a:pt x="80" y="2678"/>
                  </a:cubicBezTo>
                  <a:lnTo>
                    <a:pt x="80" y="2678"/>
                  </a:lnTo>
                  <a:close/>
                </a:path>
              </a:pathLst>
            </a:custGeom>
            <a:noFill/>
            <a:ln w="22225" cap="flat">
              <a:no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404040"/>
                </a:solidFill>
                <a:effectLst/>
                <a:uLnTx/>
                <a:uFillTx/>
                <a:latin typeface="Segoe UI"/>
                <a:ea typeface="+mn-ea"/>
                <a:cs typeface="+mn-cs"/>
              </a:endParaRPr>
            </a:p>
          </p:txBody>
        </p:sp>
        <p:sp>
          <p:nvSpPr>
            <p:cNvPr id="33" name="Freeform 10"/>
            <p:cNvSpPr>
              <a:spLocks/>
            </p:cNvSpPr>
            <p:nvPr/>
          </p:nvSpPr>
          <p:spPr bwMode="auto">
            <a:xfrm>
              <a:off x="3763989" y="3630477"/>
              <a:ext cx="2305050" cy="2306638"/>
            </a:xfrm>
            <a:custGeom>
              <a:avLst/>
              <a:gdLst>
                <a:gd name="T0" fmla="*/ 2679 w 2679"/>
                <a:gd name="T1" fmla="*/ 2679 h 2679"/>
                <a:gd name="T2" fmla="*/ 2679 w 2679"/>
                <a:gd name="T3" fmla="*/ 2679 h 2679"/>
                <a:gd name="T4" fmla="*/ 0 w 2679"/>
                <a:gd name="T5" fmla="*/ 0 h 2679"/>
                <a:gd name="T6" fmla="*/ 80 w 2679"/>
                <a:gd name="T7" fmla="*/ 0 h 2679"/>
                <a:gd name="T8" fmla="*/ 2679 w 2679"/>
                <a:gd name="T9" fmla="*/ 2599 h 2679"/>
                <a:gd name="T10" fmla="*/ 2679 w 2679"/>
                <a:gd name="T11" fmla="*/ 2679 h 2679"/>
                <a:gd name="T12" fmla="*/ 2679 w 2679"/>
                <a:gd name="T13" fmla="*/ 2679 h 2679"/>
              </a:gdLst>
              <a:ahLst/>
              <a:cxnLst>
                <a:cxn ang="0">
                  <a:pos x="T0" y="T1"/>
                </a:cxn>
                <a:cxn ang="0">
                  <a:pos x="T2" y="T3"/>
                </a:cxn>
                <a:cxn ang="0">
                  <a:pos x="T4" y="T5"/>
                </a:cxn>
                <a:cxn ang="0">
                  <a:pos x="T6" y="T7"/>
                </a:cxn>
                <a:cxn ang="0">
                  <a:pos x="T8" y="T9"/>
                </a:cxn>
                <a:cxn ang="0">
                  <a:pos x="T10" y="T11"/>
                </a:cxn>
                <a:cxn ang="0">
                  <a:pos x="T12" y="T13"/>
                </a:cxn>
              </a:cxnLst>
              <a:rect l="0" t="0" r="r" b="b"/>
              <a:pathLst>
                <a:path w="2679" h="2679">
                  <a:moveTo>
                    <a:pt x="2679" y="2679"/>
                  </a:moveTo>
                  <a:lnTo>
                    <a:pt x="2679" y="2679"/>
                  </a:lnTo>
                  <a:cubicBezTo>
                    <a:pt x="1202" y="2679"/>
                    <a:pt x="0" y="1477"/>
                    <a:pt x="0" y="0"/>
                  </a:cubicBezTo>
                  <a:lnTo>
                    <a:pt x="80" y="0"/>
                  </a:lnTo>
                  <a:cubicBezTo>
                    <a:pt x="80" y="1433"/>
                    <a:pt x="1246" y="2599"/>
                    <a:pt x="2679" y="2599"/>
                  </a:cubicBezTo>
                  <a:lnTo>
                    <a:pt x="2679" y="2679"/>
                  </a:lnTo>
                  <a:lnTo>
                    <a:pt x="2679" y="2679"/>
                  </a:lnTo>
                  <a:close/>
                </a:path>
              </a:pathLst>
            </a:custGeom>
            <a:noFill/>
            <a:ln w="22225" cap="flat">
              <a:no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404040"/>
                </a:solidFill>
                <a:effectLst/>
                <a:uLnTx/>
                <a:uFillTx/>
                <a:latin typeface="Segoe UI"/>
                <a:ea typeface="+mn-ea"/>
                <a:cs typeface="+mn-cs"/>
              </a:endParaRPr>
            </a:p>
          </p:txBody>
        </p:sp>
        <p:sp>
          <p:nvSpPr>
            <p:cNvPr id="34" name="Freeform 13"/>
            <p:cNvSpPr>
              <a:spLocks/>
            </p:cNvSpPr>
            <p:nvPr/>
          </p:nvSpPr>
          <p:spPr bwMode="auto">
            <a:xfrm>
              <a:off x="6069039" y="1325427"/>
              <a:ext cx="2305050" cy="2305050"/>
            </a:xfrm>
            <a:custGeom>
              <a:avLst/>
              <a:gdLst>
                <a:gd name="T0" fmla="*/ 2678 w 2678"/>
                <a:gd name="T1" fmla="*/ 2678 h 2678"/>
                <a:gd name="T2" fmla="*/ 2678 w 2678"/>
                <a:gd name="T3" fmla="*/ 2678 h 2678"/>
                <a:gd name="T4" fmla="*/ 2598 w 2678"/>
                <a:gd name="T5" fmla="*/ 2678 h 2678"/>
                <a:gd name="T6" fmla="*/ 0 w 2678"/>
                <a:gd name="T7" fmla="*/ 80 h 2678"/>
                <a:gd name="T8" fmla="*/ 0 w 2678"/>
                <a:gd name="T9" fmla="*/ 0 h 2678"/>
                <a:gd name="T10" fmla="*/ 2678 w 2678"/>
                <a:gd name="T11" fmla="*/ 2678 h 2678"/>
              </a:gdLst>
              <a:ahLst/>
              <a:cxnLst>
                <a:cxn ang="0">
                  <a:pos x="T0" y="T1"/>
                </a:cxn>
                <a:cxn ang="0">
                  <a:pos x="T2" y="T3"/>
                </a:cxn>
                <a:cxn ang="0">
                  <a:pos x="T4" y="T5"/>
                </a:cxn>
                <a:cxn ang="0">
                  <a:pos x="T6" y="T7"/>
                </a:cxn>
                <a:cxn ang="0">
                  <a:pos x="T8" y="T9"/>
                </a:cxn>
                <a:cxn ang="0">
                  <a:pos x="T10" y="T11"/>
                </a:cxn>
              </a:cxnLst>
              <a:rect l="0" t="0" r="r" b="b"/>
              <a:pathLst>
                <a:path w="2678" h="2678">
                  <a:moveTo>
                    <a:pt x="2678" y="2678"/>
                  </a:moveTo>
                  <a:lnTo>
                    <a:pt x="2678" y="2678"/>
                  </a:lnTo>
                  <a:lnTo>
                    <a:pt x="2598" y="2678"/>
                  </a:lnTo>
                  <a:cubicBezTo>
                    <a:pt x="2598" y="1245"/>
                    <a:pt x="1432" y="80"/>
                    <a:pt x="0" y="80"/>
                  </a:cubicBezTo>
                  <a:lnTo>
                    <a:pt x="0" y="0"/>
                  </a:lnTo>
                  <a:cubicBezTo>
                    <a:pt x="1477" y="0"/>
                    <a:pt x="2678" y="1201"/>
                    <a:pt x="2678" y="2678"/>
                  </a:cubicBezTo>
                  <a:close/>
                </a:path>
              </a:pathLst>
            </a:custGeom>
            <a:solidFill>
              <a:srgbClr val="F6931A"/>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404040"/>
                </a:solidFill>
                <a:effectLst/>
                <a:uLnTx/>
                <a:uFillTx/>
                <a:latin typeface="Segoe UI"/>
                <a:ea typeface="+mn-ea"/>
                <a:cs typeface="+mn-cs"/>
              </a:endParaRPr>
            </a:p>
          </p:txBody>
        </p:sp>
        <p:sp>
          <p:nvSpPr>
            <p:cNvPr id="35" name="Freeform 7"/>
            <p:cNvSpPr>
              <a:spLocks/>
            </p:cNvSpPr>
            <p:nvPr/>
          </p:nvSpPr>
          <p:spPr bwMode="auto">
            <a:xfrm>
              <a:off x="3763989" y="1325427"/>
              <a:ext cx="2305050" cy="2305050"/>
            </a:xfrm>
            <a:custGeom>
              <a:avLst/>
              <a:gdLst>
                <a:gd name="T0" fmla="*/ 80 w 2679"/>
                <a:gd name="T1" fmla="*/ 2678 h 2678"/>
                <a:gd name="T2" fmla="*/ 80 w 2679"/>
                <a:gd name="T3" fmla="*/ 2678 h 2678"/>
                <a:gd name="T4" fmla="*/ 0 w 2679"/>
                <a:gd name="T5" fmla="*/ 2678 h 2678"/>
                <a:gd name="T6" fmla="*/ 2679 w 2679"/>
                <a:gd name="T7" fmla="*/ 0 h 2678"/>
                <a:gd name="T8" fmla="*/ 2679 w 2679"/>
                <a:gd name="T9" fmla="*/ 80 h 2678"/>
                <a:gd name="T10" fmla="*/ 80 w 2679"/>
                <a:gd name="T11" fmla="*/ 2678 h 2678"/>
              </a:gdLst>
              <a:ahLst/>
              <a:cxnLst>
                <a:cxn ang="0">
                  <a:pos x="T0" y="T1"/>
                </a:cxn>
                <a:cxn ang="0">
                  <a:pos x="T2" y="T3"/>
                </a:cxn>
                <a:cxn ang="0">
                  <a:pos x="T4" y="T5"/>
                </a:cxn>
                <a:cxn ang="0">
                  <a:pos x="T6" y="T7"/>
                </a:cxn>
                <a:cxn ang="0">
                  <a:pos x="T8" y="T9"/>
                </a:cxn>
                <a:cxn ang="0">
                  <a:pos x="T10" y="T11"/>
                </a:cxn>
              </a:cxnLst>
              <a:rect l="0" t="0" r="r" b="b"/>
              <a:pathLst>
                <a:path w="2679" h="2678">
                  <a:moveTo>
                    <a:pt x="80" y="2678"/>
                  </a:moveTo>
                  <a:lnTo>
                    <a:pt x="80" y="2678"/>
                  </a:lnTo>
                  <a:lnTo>
                    <a:pt x="0" y="2678"/>
                  </a:lnTo>
                  <a:cubicBezTo>
                    <a:pt x="0" y="1201"/>
                    <a:pt x="1202" y="0"/>
                    <a:pt x="2679" y="0"/>
                  </a:cubicBezTo>
                  <a:lnTo>
                    <a:pt x="2679" y="80"/>
                  </a:lnTo>
                  <a:cubicBezTo>
                    <a:pt x="1246" y="80"/>
                    <a:pt x="80" y="1245"/>
                    <a:pt x="80" y="2678"/>
                  </a:cubicBezTo>
                  <a:close/>
                </a:path>
              </a:pathLst>
            </a:custGeom>
            <a:solidFill>
              <a:srgbClr val="B92B9C"/>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404040"/>
                </a:solidFill>
                <a:effectLst/>
                <a:uLnTx/>
                <a:uFillTx/>
                <a:latin typeface="Segoe UI"/>
                <a:ea typeface="+mn-ea"/>
                <a:cs typeface="+mn-cs"/>
              </a:endParaRPr>
            </a:p>
          </p:txBody>
        </p:sp>
        <p:sp>
          <p:nvSpPr>
            <p:cNvPr id="36" name="Freeform 9"/>
            <p:cNvSpPr>
              <a:spLocks/>
            </p:cNvSpPr>
            <p:nvPr/>
          </p:nvSpPr>
          <p:spPr bwMode="auto">
            <a:xfrm>
              <a:off x="3763989" y="3630477"/>
              <a:ext cx="2305050" cy="2306638"/>
            </a:xfrm>
            <a:custGeom>
              <a:avLst/>
              <a:gdLst>
                <a:gd name="T0" fmla="*/ 2679 w 2679"/>
                <a:gd name="T1" fmla="*/ 2679 h 2679"/>
                <a:gd name="T2" fmla="*/ 2679 w 2679"/>
                <a:gd name="T3" fmla="*/ 2679 h 2679"/>
                <a:gd name="T4" fmla="*/ 0 w 2679"/>
                <a:gd name="T5" fmla="*/ 0 h 2679"/>
                <a:gd name="T6" fmla="*/ 80 w 2679"/>
                <a:gd name="T7" fmla="*/ 0 h 2679"/>
                <a:gd name="T8" fmla="*/ 2679 w 2679"/>
                <a:gd name="T9" fmla="*/ 2599 h 2679"/>
                <a:gd name="T10" fmla="*/ 2679 w 2679"/>
                <a:gd name="T11" fmla="*/ 2679 h 2679"/>
              </a:gdLst>
              <a:ahLst/>
              <a:cxnLst>
                <a:cxn ang="0">
                  <a:pos x="T0" y="T1"/>
                </a:cxn>
                <a:cxn ang="0">
                  <a:pos x="T2" y="T3"/>
                </a:cxn>
                <a:cxn ang="0">
                  <a:pos x="T4" y="T5"/>
                </a:cxn>
                <a:cxn ang="0">
                  <a:pos x="T6" y="T7"/>
                </a:cxn>
                <a:cxn ang="0">
                  <a:pos x="T8" y="T9"/>
                </a:cxn>
                <a:cxn ang="0">
                  <a:pos x="T10" y="T11"/>
                </a:cxn>
              </a:cxnLst>
              <a:rect l="0" t="0" r="r" b="b"/>
              <a:pathLst>
                <a:path w="2679" h="2679">
                  <a:moveTo>
                    <a:pt x="2679" y="2679"/>
                  </a:moveTo>
                  <a:lnTo>
                    <a:pt x="2679" y="2679"/>
                  </a:lnTo>
                  <a:cubicBezTo>
                    <a:pt x="1202" y="2679"/>
                    <a:pt x="0" y="1477"/>
                    <a:pt x="0" y="0"/>
                  </a:cubicBezTo>
                  <a:lnTo>
                    <a:pt x="80" y="0"/>
                  </a:lnTo>
                  <a:cubicBezTo>
                    <a:pt x="80" y="1433"/>
                    <a:pt x="1246" y="2599"/>
                    <a:pt x="2679" y="2599"/>
                  </a:cubicBezTo>
                  <a:lnTo>
                    <a:pt x="2679" y="2679"/>
                  </a:lnTo>
                  <a:close/>
                </a:path>
              </a:pathLst>
            </a:custGeom>
            <a:solidFill>
              <a:srgbClr val="C92424"/>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404040"/>
                </a:solidFill>
                <a:effectLst/>
                <a:uLnTx/>
                <a:uFillTx/>
                <a:latin typeface="Segoe UI"/>
                <a:ea typeface="+mn-ea"/>
                <a:cs typeface="+mn-cs"/>
              </a:endParaRPr>
            </a:p>
          </p:txBody>
        </p:sp>
        <p:sp>
          <p:nvSpPr>
            <p:cNvPr id="37" name="Freeform 11"/>
            <p:cNvSpPr>
              <a:spLocks/>
            </p:cNvSpPr>
            <p:nvPr/>
          </p:nvSpPr>
          <p:spPr bwMode="auto">
            <a:xfrm>
              <a:off x="6069039" y="3630477"/>
              <a:ext cx="2305050" cy="2306638"/>
            </a:xfrm>
            <a:custGeom>
              <a:avLst/>
              <a:gdLst>
                <a:gd name="T0" fmla="*/ 0 w 2678"/>
                <a:gd name="T1" fmla="*/ 2679 h 2679"/>
                <a:gd name="T2" fmla="*/ 0 w 2678"/>
                <a:gd name="T3" fmla="*/ 2679 h 2679"/>
                <a:gd name="T4" fmla="*/ 0 w 2678"/>
                <a:gd name="T5" fmla="*/ 2599 h 2679"/>
                <a:gd name="T6" fmla="*/ 2598 w 2678"/>
                <a:gd name="T7" fmla="*/ 0 h 2679"/>
                <a:gd name="T8" fmla="*/ 2678 w 2678"/>
                <a:gd name="T9" fmla="*/ 0 h 2679"/>
                <a:gd name="T10" fmla="*/ 0 w 2678"/>
                <a:gd name="T11" fmla="*/ 2679 h 2679"/>
              </a:gdLst>
              <a:ahLst/>
              <a:cxnLst>
                <a:cxn ang="0">
                  <a:pos x="T0" y="T1"/>
                </a:cxn>
                <a:cxn ang="0">
                  <a:pos x="T2" y="T3"/>
                </a:cxn>
                <a:cxn ang="0">
                  <a:pos x="T4" y="T5"/>
                </a:cxn>
                <a:cxn ang="0">
                  <a:pos x="T6" y="T7"/>
                </a:cxn>
                <a:cxn ang="0">
                  <a:pos x="T8" y="T9"/>
                </a:cxn>
                <a:cxn ang="0">
                  <a:pos x="T10" y="T11"/>
                </a:cxn>
              </a:cxnLst>
              <a:rect l="0" t="0" r="r" b="b"/>
              <a:pathLst>
                <a:path w="2678" h="2679">
                  <a:moveTo>
                    <a:pt x="0" y="2679"/>
                  </a:moveTo>
                  <a:lnTo>
                    <a:pt x="0" y="2679"/>
                  </a:lnTo>
                  <a:lnTo>
                    <a:pt x="0" y="2599"/>
                  </a:lnTo>
                  <a:cubicBezTo>
                    <a:pt x="1432" y="2599"/>
                    <a:pt x="2598" y="1433"/>
                    <a:pt x="2598" y="0"/>
                  </a:cubicBezTo>
                  <a:lnTo>
                    <a:pt x="2678" y="0"/>
                  </a:lnTo>
                  <a:cubicBezTo>
                    <a:pt x="2678" y="1477"/>
                    <a:pt x="1477" y="2679"/>
                    <a:pt x="0" y="2679"/>
                  </a:cubicBezTo>
                  <a:close/>
                </a:path>
              </a:pathLst>
            </a:custGeom>
            <a:solidFill>
              <a:srgbClr val="3D85CD"/>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404040"/>
                </a:solidFill>
                <a:effectLst/>
                <a:uLnTx/>
                <a:uFillTx/>
                <a:latin typeface="Segoe UI"/>
                <a:ea typeface="+mn-ea"/>
                <a:cs typeface="+mn-cs"/>
              </a:endParaRPr>
            </a:p>
          </p:txBody>
        </p:sp>
        <p:sp>
          <p:nvSpPr>
            <p:cNvPr id="38" name="Freeform 14"/>
            <p:cNvSpPr>
              <a:spLocks/>
            </p:cNvSpPr>
            <p:nvPr/>
          </p:nvSpPr>
          <p:spPr bwMode="auto">
            <a:xfrm>
              <a:off x="6069039" y="1325427"/>
              <a:ext cx="2305050" cy="2305050"/>
            </a:xfrm>
            <a:custGeom>
              <a:avLst/>
              <a:gdLst>
                <a:gd name="T0" fmla="*/ 2678 w 2678"/>
                <a:gd name="T1" fmla="*/ 2678 h 2678"/>
                <a:gd name="T2" fmla="*/ 2678 w 2678"/>
                <a:gd name="T3" fmla="*/ 2678 h 2678"/>
                <a:gd name="T4" fmla="*/ 2598 w 2678"/>
                <a:gd name="T5" fmla="*/ 2678 h 2678"/>
                <a:gd name="T6" fmla="*/ 0 w 2678"/>
                <a:gd name="T7" fmla="*/ 80 h 2678"/>
                <a:gd name="T8" fmla="*/ 0 w 2678"/>
                <a:gd name="T9" fmla="*/ 0 h 2678"/>
                <a:gd name="T10" fmla="*/ 2678 w 2678"/>
                <a:gd name="T11" fmla="*/ 2678 h 2678"/>
                <a:gd name="T12" fmla="*/ 2678 w 2678"/>
                <a:gd name="T13" fmla="*/ 2678 h 2678"/>
              </a:gdLst>
              <a:ahLst/>
              <a:cxnLst>
                <a:cxn ang="0">
                  <a:pos x="T0" y="T1"/>
                </a:cxn>
                <a:cxn ang="0">
                  <a:pos x="T2" y="T3"/>
                </a:cxn>
                <a:cxn ang="0">
                  <a:pos x="T4" y="T5"/>
                </a:cxn>
                <a:cxn ang="0">
                  <a:pos x="T6" y="T7"/>
                </a:cxn>
                <a:cxn ang="0">
                  <a:pos x="T8" y="T9"/>
                </a:cxn>
                <a:cxn ang="0">
                  <a:pos x="T10" y="T11"/>
                </a:cxn>
                <a:cxn ang="0">
                  <a:pos x="T12" y="T13"/>
                </a:cxn>
              </a:cxnLst>
              <a:rect l="0" t="0" r="r" b="b"/>
              <a:pathLst>
                <a:path w="2678" h="2678">
                  <a:moveTo>
                    <a:pt x="2678" y="2678"/>
                  </a:moveTo>
                  <a:lnTo>
                    <a:pt x="2678" y="2678"/>
                  </a:lnTo>
                  <a:lnTo>
                    <a:pt x="2598" y="2678"/>
                  </a:lnTo>
                  <a:cubicBezTo>
                    <a:pt x="2598" y="1245"/>
                    <a:pt x="1432" y="80"/>
                    <a:pt x="0" y="80"/>
                  </a:cubicBezTo>
                  <a:lnTo>
                    <a:pt x="0" y="0"/>
                  </a:lnTo>
                  <a:cubicBezTo>
                    <a:pt x="1477" y="0"/>
                    <a:pt x="2678" y="1201"/>
                    <a:pt x="2678" y="2678"/>
                  </a:cubicBezTo>
                  <a:lnTo>
                    <a:pt x="2678" y="2678"/>
                  </a:lnTo>
                  <a:close/>
                </a:path>
              </a:pathLst>
            </a:custGeom>
            <a:noFill/>
            <a:ln w="22225" cap="flat">
              <a:no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404040"/>
                </a:solidFill>
                <a:effectLst/>
                <a:uLnTx/>
                <a:uFillTx/>
                <a:latin typeface="Segoe UI"/>
                <a:ea typeface="+mn-ea"/>
                <a:cs typeface="+mn-cs"/>
              </a:endParaRPr>
            </a:p>
          </p:txBody>
        </p:sp>
      </p:grpSp>
      <p:grpSp>
        <p:nvGrpSpPr>
          <p:cNvPr id="4" name="Group 4"/>
          <p:cNvGrpSpPr>
            <a:grpSpLocks noChangeAspect="1"/>
          </p:cNvGrpSpPr>
          <p:nvPr/>
        </p:nvGrpSpPr>
        <p:grpSpPr bwMode="auto">
          <a:xfrm>
            <a:off x="7546466" y="1071961"/>
            <a:ext cx="4575502" cy="4575502"/>
            <a:chOff x="4849" y="732"/>
            <a:chExt cx="2940" cy="2940"/>
          </a:xfrm>
        </p:grpSpPr>
        <p:sp>
          <p:nvSpPr>
            <p:cNvPr id="6" name="AutoShape 3"/>
            <p:cNvSpPr>
              <a:spLocks noChangeAspect="1" noChangeArrowheads="1" noTextEdit="1"/>
            </p:cNvSpPr>
            <p:nvPr/>
          </p:nvSpPr>
          <p:spPr bwMode="auto">
            <a:xfrm>
              <a:off x="4849" y="732"/>
              <a:ext cx="2940" cy="2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 name="Freeform 5"/>
            <p:cNvSpPr>
              <a:spLocks/>
            </p:cNvSpPr>
            <p:nvPr/>
          </p:nvSpPr>
          <p:spPr bwMode="auto">
            <a:xfrm>
              <a:off x="7161" y="2751"/>
              <a:ext cx="255" cy="125"/>
            </a:xfrm>
            <a:custGeom>
              <a:avLst/>
              <a:gdLst>
                <a:gd name="T0" fmla="*/ 51 w 100"/>
                <a:gd name="T1" fmla="*/ 1 h 49"/>
                <a:gd name="T2" fmla="*/ 0 w 100"/>
                <a:gd name="T3" fmla="*/ 49 h 49"/>
                <a:gd name="T4" fmla="*/ 99 w 100"/>
                <a:gd name="T5" fmla="*/ 49 h 49"/>
                <a:gd name="T6" fmla="*/ 51 w 100"/>
                <a:gd name="T7" fmla="*/ 1 h 49"/>
              </a:gdLst>
              <a:ahLst/>
              <a:cxnLst>
                <a:cxn ang="0">
                  <a:pos x="T0" y="T1"/>
                </a:cxn>
                <a:cxn ang="0">
                  <a:pos x="T2" y="T3"/>
                </a:cxn>
                <a:cxn ang="0">
                  <a:pos x="T4" y="T5"/>
                </a:cxn>
                <a:cxn ang="0">
                  <a:pos x="T6" y="T7"/>
                </a:cxn>
              </a:cxnLst>
              <a:rect l="0" t="0" r="r" b="b"/>
              <a:pathLst>
                <a:path w="100" h="49">
                  <a:moveTo>
                    <a:pt x="51" y="1"/>
                  </a:moveTo>
                  <a:cubicBezTo>
                    <a:pt x="24" y="0"/>
                    <a:pt x="1" y="21"/>
                    <a:pt x="0" y="49"/>
                  </a:cubicBezTo>
                  <a:cubicBezTo>
                    <a:pt x="99" y="49"/>
                    <a:pt x="99" y="49"/>
                    <a:pt x="99" y="49"/>
                  </a:cubicBezTo>
                  <a:cubicBezTo>
                    <a:pt x="100" y="21"/>
                    <a:pt x="79" y="2"/>
                    <a:pt x="51" y="1"/>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0" name="Freeform 6"/>
            <p:cNvSpPr>
              <a:spLocks/>
            </p:cNvSpPr>
            <p:nvPr/>
          </p:nvSpPr>
          <p:spPr bwMode="auto">
            <a:xfrm>
              <a:off x="6691" y="2753"/>
              <a:ext cx="544" cy="69"/>
            </a:xfrm>
            <a:custGeom>
              <a:avLst/>
              <a:gdLst>
                <a:gd name="T0" fmla="*/ 210 w 213"/>
                <a:gd name="T1" fmla="*/ 27 h 27"/>
                <a:gd name="T2" fmla="*/ 188 w 213"/>
                <a:gd name="T3" fmla="*/ 17 h 27"/>
                <a:gd name="T4" fmla="*/ 142 w 213"/>
                <a:gd name="T5" fmla="*/ 8 h 27"/>
                <a:gd name="T6" fmla="*/ 0 w 213"/>
                <a:gd name="T7" fmla="*/ 8 h 27"/>
                <a:gd name="T8" fmla="*/ 0 w 213"/>
                <a:gd name="T9" fmla="*/ 0 h 27"/>
                <a:gd name="T10" fmla="*/ 142 w 213"/>
                <a:gd name="T11" fmla="*/ 0 h 27"/>
                <a:gd name="T12" fmla="*/ 191 w 213"/>
                <a:gd name="T13" fmla="*/ 10 h 27"/>
                <a:gd name="T14" fmla="*/ 213 w 213"/>
                <a:gd name="T15" fmla="*/ 20 h 27"/>
                <a:gd name="T16" fmla="*/ 210 w 213"/>
                <a:gd name="T17"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3" h="27">
                  <a:moveTo>
                    <a:pt x="210" y="27"/>
                  </a:moveTo>
                  <a:cubicBezTo>
                    <a:pt x="188" y="17"/>
                    <a:pt x="188" y="17"/>
                    <a:pt x="188" y="17"/>
                  </a:cubicBezTo>
                  <a:cubicBezTo>
                    <a:pt x="177" y="12"/>
                    <a:pt x="155" y="8"/>
                    <a:pt x="142" y="8"/>
                  </a:cubicBezTo>
                  <a:cubicBezTo>
                    <a:pt x="0" y="8"/>
                    <a:pt x="0" y="8"/>
                    <a:pt x="0" y="8"/>
                  </a:cubicBezTo>
                  <a:cubicBezTo>
                    <a:pt x="0" y="0"/>
                    <a:pt x="0" y="0"/>
                    <a:pt x="0" y="0"/>
                  </a:cubicBezTo>
                  <a:cubicBezTo>
                    <a:pt x="142" y="0"/>
                    <a:pt x="142" y="0"/>
                    <a:pt x="142" y="0"/>
                  </a:cubicBezTo>
                  <a:cubicBezTo>
                    <a:pt x="157" y="0"/>
                    <a:pt x="179" y="5"/>
                    <a:pt x="191" y="10"/>
                  </a:cubicBezTo>
                  <a:cubicBezTo>
                    <a:pt x="213" y="20"/>
                    <a:pt x="213" y="20"/>
                    <a:pt x="213" y="20"/>
                  </a:cubicBezTo>
                  <a:lnTo>
                    <a:pt x="210" y="27"/>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1" name="Oval 7"/>
            <p:cNvSpPr>
              <a:spLocks noChangeArrowheads="1"/>
            </p:cNvSpPr>
            <p:nvPr/>
          </p:nvSpPr>
          <p:spPr bwMode="auto">
            <a:xfrm>
              <a:off x="5775" y="2554"/>
              <a:ext cx="567" cy="120"/>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2" name="Freeform 8"/>
            <p:cNvSpPr>
              <a:spLocks/>
            </p:cNvSpPr>
            <p:nvPr/>
          </p:nvSpPr>
          <p:spPr bwMode="auto">
            <a:xfrm>
              <a:off x="5362" y="1663"/>
              <a:ext cx="1370" cy="952"/>
            </a:xfrm>
            <a:custGeom>
              <a:avLst/>
              <a:gdLst>
                <a:gd name="T0" fmla="*/ 527 w 537"/>
                <a:gd name="T1" fmla="*/ 373 h 373"/>
                <a:gd name="T2" fmla="*/ 537 w 537"/>
                <a:gd name="T3" fmla="*/ 362 h 373"/>
                <a:gd name="T4" fmla="*/ 537 w 537"/>
                <a:gd name="T5" fmla="*/ 11 h 373"/>
                <a:gd name="T6" fmla="*/ 527 w 537"/>
                <a:gd name="T7" fmla="*/ 0 h 373"/>
                <a:gd name="T8" fmla="*/ 11 w 537"/>
                <a:gd name="T9" fmla="*/ 0 h 373"/>
                <a:gd name="T10" fmla="*/ 0 w 537"/>
                <a:gd name="T11" fmla="*/ 11 h 373"/>
                <a:gd name="T12" fmla="*/ 0 w 537"/>
                <a:gd name="T13" fmla="*/ 362 h 373"/>
                <a:gd name="T14" fmla="*/ 11 w 537"/>
                <a:gd name="T15" fmla="*/ 373 h 373"/>
                <a:gd name="T16" fmla="*/ 527 w 537"/>
                <a:gd name="T17" fmla="*/ 373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7" h="373">
                  <a:moveTo>
                    <a:pt x="527" y="373"/>
                  </a:moveTo>
                  <a:cubicBezTo>
                    <a:pt x="532" y="373"/>
                    <a:pt x="537" y="368"/>
                    <a:pt x="537" y="362"/>
                  </a:cubicBezTo>
                  <a:cubicBezTo>
                    <a:pt x="537" y="11"/>
                    <a:pt x="537" y="11"/>
                    <a:pt x="537" y="11"/>
                  </a:cubicBezTo>
                  <a:cubicBezTo>
                    <a:pt x="537" y="5"/>
                    <a:pt x="532" y="0"/>
                    <a:pt x="527" y="0"/>
                  </a:cubicBezTo>
                  <a:cubicBezTo>
                    <a:pt x="11" y="0"/>
                    <a:pt x="11" y="0"/>
                    <a:pt x="11" y="0"/>
                  </a:cubicBezTo>
                  <a:cubicBezTo>
                    <a:pt x="5" y="0"/>
                    <a:pt x="0" y="5"/>
                    <a:pt x="0" y="11"/>
                  </a:cubicBezTo>
                  <a:cubicBezTo>
                    <a:pt x="0" y="362"/>
                    <a:pt x="0" y="362"/>
                    <a:pt x="0" y="362"/>
                  </a:cubicBezTo>
                  <a:cubicBezTo>
                    <a:pt x="0" y="368"/>
                    <a:pt x="5" y="373"/>
                    <a:pt x="11" y="373"/>
                  </a:cubicBezTo>
                  <a:lnTo>
                    <a:pt x="527" y="373"/>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7" name="Rectangle 9"/>
            <p:cNvSpPr>
              <a:spLocks noChangeArrowheads="1"/>
            </p:cNvSpPr>
            <p:nvPr/>
          </p:nvSpPr>
          <p:spPr bwMode="auto">
            <a:xfrm>
              <a:off x="5405" y="1707"/>
              <a:ext cx="1284" cy="727"/>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8" name="Rectangle 10"/>
            <p:cNvSpPr>
              <a:spLocks noChangeArrowheads="1"/>
            </p:cNvSpPr>
            <p:nvPr/>
          </p:nvSpPr>
          <p:spPr bwMode="auto">
            <a:xfrm>
              <a:off x="5209" y="2809"/>
              <a:ext cx="1697" cy="64"/>
            </a:xfrm>
            <a:prstGeom prst="rect">
              <a:avLst/>
            </a:prstGeom>
            <a:solidFill>
              <a:schemeClr val="tx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0" name="Freeform 11"/>
            <p:cNvSpPr>
              <a:spLocks/>
            </p:cNvSpPr>
            <p:nvPr/>
          </p:nvSpPr>
          <p:spPr bwMode="auto">
            <a:xfrm>
              <a:off x="5209" y="2733"/>
              <a:ext cx="1697" cy="76"/>
            </a:xfrm>
            <a:custGeom>
              <a:avLst/>
              <a:gdLst>
                <a:gd name="T0" fmla="*/ 1697 w 1697"/>
                <a:gd name="T1" fmla="*/ 76 h 76"/>
                <a:gd name="T2" fmla="*/ 0 w 1697"/>
                <a:gd name="T3" fmla="*/ 76 h 76"/>
                <a:gd name="T4" fmla="*/ 107 w 1697"/>
                <a:gd name="T5" fmla="*/ 0 h 76"/>
                <a:gd name="T6" fmla="*/ 1592 w 1697"/>
                <a:gd name="T7" fmla="*/ 0 h 76"/>
                <a:gd name="T8" fmla="*/ 1697 w 1697"/>
                <a:gd name="T9" fmla="*/ 76 h 76"/>
              </a:gdLst>
              <a:ahLst/>
              <a:cxnLst>
                <a:cxn ang="0">
                  <a:pos x="T0" y="T1"/>
                </a:cxn>
                <a:cxn ang="0">
                  <a:pos x="T2" y="T3"/>
                </a:cxn>
                <a:cxn ang="0">
                  <a:pos x="T4" y="T5"/>
                </a:cxn>
                <a:cxn ang="0">
                  <a:pos x="T6" y="T7"/>
                </a:cxn>
                <a:cxn ang="0">
                  <a:pos x="T8" y="T9"/>
                </a:cxn>
              </a:cxnLst>
              <a:rect l="0" t="0" r="r" b="b"/>
              <a:pathLst>
                <a:path w="1697" h="76">
                  <a:moveTo>
                    <a:pt x="1697" y="76"/>
                  </a:moveTo>
                  <a:lnTo>
                    <a:pt x="0" y="76"/>
                  </a:lnTo>
                  <a:lnTo>
                    <a:pt x="107" y="0"/>
                  </a:lnTo>
                  <a:lnTo>
                    <a:pt x="1592" y="0"/>
                  </a:lnTo>
                  <a:lnTo>
                    <a:pt x="1697" y="7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2" name="Oval 12"/>
            <p:cNvSpPr>
              <a:spLocks noChangeArrowheads="1"/>
            </p:cNvSpPr>
            <p:nvPr/>
          </p:nvSpPr>
          <p:spPr bwMode="auto">
            <a:xfrm>
              <a:off x="5732" y="1531"/>
              <a:ext cx="674" cy="674"/>
            </a:xfrm>
            <a:prstGeom prst="ellipse">
              <a:avLst/>
            </a:pr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3" name="Freeform 13"/>
            <p:cNvSpPr>
              <a:spLocks noEditPoints="1"/>
            </p:cNvSpPr>
            <p:nvPr/>
          </p:nvSpPr>
          <p:spPr bwMode="auto">
            <a:xfrm>
              <a:off x="5900" y="1725"/>
              <a:ext cx="337" cy="286"/>
            </a:xfrm>
            <a:custGeom>
              <a:avLst/>
              <a:gdLst>
                <a:gd name="T0" fmla="*/ 125 w 132"/>
                <a:gd name="T1" fmla="*/ 105 h 112"/>
                <a:gd name="T2" fmla="*/ 0 w 132"/>
                <a:gd name="T3" fmla="*/ 20 h 112"/>
                <a:gd name="T4" fmla="*/ 0 w 132"/>
                <a:gd name="T5" fmla="*/ 112 h 112"/>
                <a:gd name="T6" fmla="*/ 132 w 132"/>
                <a:gd name="T7" fmla="*/ 0 h 112"/>
                <a:gd name="T8" fmla="*/ 0 w 132"/>
                <a:gd name="T9" fmla="*/ 0 h 112"/>
                <a:gd name="T10" fmla="*/ 77 w 132"/>
                <a:gd name="T11" fmla="*/ 63 h 112"/>
                <a:gd name="T12" fmla="*/ 73 w 132"/>
                <a:gd name="T13" fmla="*/ 57 h 112"/>
                <a:gd name="T14" fmla="*/ 69 w 132"/>
                <a:gd name="T15" fmla="*/ 53 h 112"/>
                <a:gd name="T16" fmla="*/ 62 w 132"/>
                <a:gd name="T17" fmla="*/ 49 h 112"/>
                <a:gd name="T18" fmla="*/ 56 w 132"/>
                <a:gd name="T19" fmla="*/ 49 h 112"/>
                <a:gd name="T20" fmla="*/ 49 w 132"/>
                <a:gd name="T21" fmla="*/ 53 h 112"/>
                <a:gd name="T22" fmla="*/ 44 w 132"/>
                <a:gd name="T23" fmla="*/ 57 h 112"/>
                <a:gd name="T24" fmla="*/ 41 w 132"/>
                <a:gd name="T25" fmla="*/ 63 h 112"/>
                <a:gd name="T26" fmla="*/ 40 w 132"/>
                <a:gd name="T27" fmla="*/ 69 h 112"/>
                <a:gd name="T28" fmla="*/ 41 w 132"/>
                <a:gd name="T29" fmla="*/ 76 h 112"/>
                <a:gd name="T30" fmla="*/ 44 w 132"/>
                <a:gd name="T31" fmla="*/ 81 h 112"/>
                <a:gd name="T32" fmla="*/ 50 w 132"/>
                <a:gd name="T33" fmla="*/ 86 h 112"/>
                <a:gd name="T34" fmla="*/ 55 w 132"/>
                <a:gd name="T35" fmla="*/ 88 h 112"/>
                <a:gd name="T36" fmla="*/ 60 w 132"/>
                <a:gd name="T37" fmla="*/ 83 h 112"/>
                <a:gd name="T38" fmla="*/ 67 w 132"/>
                <a:gd name="T39" fmla="*/ 87 h 112"/>
                <a:gd name="T40" fmla="*/ 68 w 132"/>
                <a:gd name="T41" fmla="*/ 79 h 112"/>
                <a:gd name="T42" fmla="*/ 77 w 132"/>
                <a:gd name="T43" fmla="*/ 78 h 112"/>
                <a:gd name="T44" fmla="*/ 73 w 132"/>
                <a:gd name="T45" fmla="*/ 71 h 112"/>
                <a:gd name="T46" fmla="*/ 67 w 132"/>
                <a:gd name="T47" fmla="*/ 69 h 112"/>
                <a:gd name="T48" fmla="*/ 53 w 132"/>
                <a:gd name="T49" fmla="*/ 75 h 112"/>
                <a:gd name="T50" fmla="*/ 59 w 132"/>
                <a:gd name="T51" fmla="*/ 61 h 112"/>
                <a:gd name="T52" fmla="*/ 55 w 132"/>
                <a:gd name="T53" fmla="*/ 69 h 112"/>
                <a:gd name="T54" fmla="*/ 59 w 132"/>
                <a:gd name="T55" fmla="*/ 73 h 112"/>
                <a:gd name="T56" fmla="*/ 91 w 132"/>
                <a:gd name="T57" fmla="*/ 55 h 112"/>
                <a:gd name="T58" fmla="*/ 93 w 132"/>
                <a:gd name="T59" fmla="*/ 51 h 112"/>
                <a:gd name="T60" fmla="*/ 91 w 132"/>
                <a:gd name="T61" fmla="*/ 49 h 112"/>
                <a:gd name="T62" fmla="*/ 86 w 132"/>
                <a:gd name="T63" fmla="*/ 48 h 112"/>
                <a:gd name="T64" fmla="*/ 82 w 132"/>
                <a:gd name="T65" fmla="*/ 44 h 112"/>
                <a:gd name="T66" fmla="*/ 78 w 132"/>
                <a:gd name="T67" fmla="*/ 49 h 112"/>
                <a:gd name="T68" fmla="*/ 74 w 132"/>
                <a:gd name="T69" fmla="*/ 49 h 112"/>
                <a:gd name="T70" fmla="*/ 73 w 132"/>
                <a:gd name="T71" fmla="*/ 52 h 112"/>
                <a:gd name="T72" fmla="*/ 76 w 132"/>
                <a:gd name="T73" fmla="*/ 57 h 112"/>
                <a:gd name="T74" fmla="*/ 73 w 132"/>
                <a:gd name="T75" fmla="*/ 60 h 112"/>
                <a:gd name="T76" fmla="*/ 75 w 132"/>
                <a:gd name="T77" fmla="*/ 62 h 112"/>
                <a:gd name="T78" fmla="*/ 81 w 132"/>
                <a:gd name="T79" fmla="*/ 65 h 112"/>
                <a:gd name="T80" fmla="*/ 85 w 132"/>
                <a:gd name="T81" fmla="*/ 65 h 112"/>
                <a:gd name="T82" fmla="*/ 91 w 132"/>
                <a:gd name="T83" fmla="*/ 62 h 112"/>
                <a:gd name="T84" fmla="*/ 93 w 132"/>
                <a:gd name="T85" fmla="*/ 60 h 112"/>
                <a:gd name="T86" fmla="*/ 91 w 132"/>
                <a:gd name="T87" fmla="*/ 57 h 112"/>
                <a:gd name="T88" fmla="*/ 83 w 132"/>
                <a:gd name="T89" fmla="*/ 58 h 112"/>
                <a:gd name="T90" fmla="*/ 86 w 132"/>
                <a:gd name="T91" fmla="*/ 55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2" h="112">
                  <a:moveTo>
                    <a:pt x="7" y="26"/>
                  </a:moveTo>
                  <a:cubicBezTo>
                    <a:pt x="7" y="105"/>
                    <a:pt x="7" y="105"/>
                    <a:pt x="7" y="105"/>
                  </a:cubicBezTo>
                  <a:cubicBezTo>
                    <a:pt x="125" y="105"/>
                    <a:pt x="125" y="105"/>
                    <a:pt x="125" y="105"/>
                  </a:cubicBezTo>
                  <a:cubicBezTo>
                    <a:pt x="125" y="26"/>
                    <a:pt x="125" y="26"/>
                    <a:pt x="125" y="26"/>
                  </a:cubicBezTo>
                  <a:cubicBezTo>
                    <a:pt x="7" y="26"/>
                    <a:pt x="7" y="26"/>
                    <a:pt x="7" y="26"/>
                  </a:cubicBezTo>
                  <a:close/>
                  <a:moveTo>
                    <a:pt x="0" y="20"/>
                  </a:moveTo>
                  <a:cubicBezTo>
                    <a:pt x="132" y="20"/>
                    <a:pt x="132" y="20"/>
                    <a:pt x="132" y="20"/>
                  </a:cubicBezTo>
                  <a:cubicBezTo>
                    <a:pt x="132" y="112"/>
                    <a:pt x="132" y="112"/>
                    <a:pt x="132" y="112"/>
                  </a:cubicBezTo>
                  <a:cubicBezTo>
                    <a:pt x="0" y="112"/>
                    <a:pt x="0" y="112"/>
                    <a:pt x="0" y="112"/>
                  </a:cubicBezTo>
                  <a:cubicBezTo>
                    <a:pt x="0" y="20"/>
                    <a:pt x="0" y="20"/>
                    <a:pt x="0" y="20"/>
                  </a:cubicBezTo>
                  <a:close/>
                  <a:moveTo>
                    <a:pt x="0" y="0"/>
                  </a:moveTo>
                  <a:cubicBezTo>
                    <a:pt x="132" y="0"/>
                    <a:pt x="132" y="0"/>
                    <a:pt x="132" y="0"/>
                  </a:cubicBezTo>
                  <a:cubicBezTo>
                    <a:pt x="132" y="13"/>
                    <a:pt x="132" y="13"/>
                    <a:pt x="132" y="13"/>
                  </a:cubicBezTo>
                  <a:cubicBezTo>
                    <a:pt x="0" y="13"/>
                    <a:pt x="0" y="13"/>
                    <a:pt x="0" y="13"/>
                  </a:cubicBezTo>
                  <a:cubicBezTo>
                    <a:pt x="0" y="0"/>
                    <a:pt x="0" y="0"/>
                    <a:pt x="0" y="0"/>
                  </a:cubicBezTo>
                  <a:close/>
                  <a:moveTo>
                    <a:pt x="79" y="68"/>
                  </a:moveTo>
                  <a:cubicBezTo>
                    <a:pt x="78" y="64"/>
                    <a:pt x="78" y="64"/>
                    <a:pt x="78" y="64"/>
                  </a:cubicBezTo>
                  <a:cubicBezTo>
                    <a:pt x="78" y="64"/>
                    <a:pt x="78" y="63"/>
                    <a:pt x="77" y="63"/>
                  </a:cubicBezTo>
                  <a:cubicBezTo>
                    <a:pt x="71" y="63"/>
                    <a:pt x="71" y="63"/>
                    <a:pt x="71" y="63"/>
                  </a:cubicBezTo>
                  <a:cubicBezTo>
                    <a:pt x="71" y="63"/>
                    <a:pt x="71" y="62"/>
                    <a:pt x="71" y="62"/>
                  </a:cubicBezTo>
                  <a:cubicBezTo>
                    <a:pt x="73" y="57"/>
                    <a:pt x="73" y="57"/>
                    <a:pt x="73" y="57"/>
                  </a:cubicBezTo>
                  <a:cubicBezTo>
                    <a:pt x="73" y="56"/>
                    <a:pt x="73" y="56"/>
                    <a:pt x="73" y="55"/>
                  </a:cubicBezTo>
                  <a:cubicBezTo>
                    <a:pt x="70" y="53"/>
                    <a:pt x="70" y="53"/>
                    <a:pt x="70" y="53"/>
                  </a:cubicBezTo>
                  <a:cubicBezTo>
                    <a:pt x="70" y="53"/>
                    <a:pt x="69" y="53"/>
                    <a:pt x="69" y="53"/>
                  </a:cubicBezTo>
                  <a:cubicBezTo>
                    <a:pt x="64" y="56"/>
                    <a:pt x="64" y="56"/>
                    <a:pt x="64" y="56"/>
                  </a:cubicBezTo>
                  <a:cubicBezTo>
                    <a:pt x="64" y="56"/>
                    <a:pt x="64" y="56"/>
                    <a:pt x="63" y="56"/>
                  </a:cubicBezTo>
                  <a:cubicBezTo>
                    <a:pt x="62" y="49"/>
                    <a:pt x="62" y="49"/>
                    <a:pt x="62" y="49"/>
                  </a:cubicBezTo>
                  <a:cubicBezTo>
                    <a:pt x="62" y="49"/>
                    <a:pt x="61" y="49"/>
                    <a:pt x="61" y="49"/>
                  </a:cubicBezTo>
                  <a:cubicBezTo>
                    <a:pt x="57" y="49"/>
                    <a:pt x="57" y="49"/>
                    <a:pt x="57" y="49"/>
                  </a:cubicBezTo>
                  <a:cubicBezTo>
                    <a:pt x="57" y="49"/>
                    <a:pt x="56" y="49"/>
                    <a:pt x="56" y="49"/>
                  </a:cubicBezTo>
                  <a:cubicBezTo>
                    <a:pt x="55" y="56"/>
                    <a:pt x="55" y="56"/>
                    <a:pt x="55" y="56"/>
                  </a:cubicBezTo>
                  <a:cubicBezTo>
                    <a:pt x="54" y="56"/>
                    <a:pt x="54" y="56"/>
                    <a:pt x="53" y="56"/>
                  </a:cubicBezTo>
                  <a:cubicBezTo>
                    <a:pt x="49" y="53"/>
                    <a:pt x="49" y="53"/>
                    <a:pt x="49" y="53"/>
                  </a:cubicBezTo>
                  <a:cubicBezTo>
                    <a:pt x="48" y="53"/>
                    <a:pt x="48" y="53"/>
                    <a:pt x="48" y="53"/>
                  </a:cubicBezTo>
                  <a:cubicBezTo>
                    <a:pt x="45" y="55"/>
                    <a:pt x="45" y="55"/>
                    <a:pt x="45" y="55"/>
                  </a:cubicBezTo>
                  <a:cubicBezTo>
                    <a:pt x="44" y="56"/>
                    <a:pt x="44" y="56"/>
                    <a:pt x="44" y="57"/>
                  </a:cubicBezTo>
                  <a:cubicBezTo>
                    <a:pt x="47" y="62"/>
                    <a:pt x="47" y="62"/>
                    <a:pt x="47" y="62"/>
                  </a:cubicBezTo>
                  <a:cubicBezTo>
                    <a:pt x="47" y="62"/>
                    <a:pt x="46" y="63"/>
                    <a:pt x="46" y="63"/>
                  </a:cubicBezTo>
                  <a:cubicBezTo>
                    <a:pt x="41" y="63"/>
                    <a:pt x="41" y="63"/>
                    <a:pt x="41" y="63"/>
                  </a:cubicBezTo>
                  <a:cubicBezTo>
                    <a:pt x="40" y="63"/>
                    <a:pt x="40" y="64"/>
                    <a:pt x="40" y="64"/>
                  </a:cubicBezTo>
                  <a:cubicBezTo>
                    <a:pt x="39" y="68"/>
                    <a:pt x="39" y="68"/>
                    <a:pt x="39" y="68"/>
                  </a:cubicBezTo>
                  <a:cubicBezTo>
                    <a:pt x="39" y="68"/>
                    <a:pt x="39" y="68"/>
                    <a:pt x="40" y="69"/>
                  </a:cubicBezTo>
                  <a:cubicBezTo>
                    <a:pt x="45" y="71"/>
                    <a:pt x="45" y="71"/>
                    <a:pt x="45" y="71"/>
                  </a:cubicBezTo>
                  <a:cubicBezTo>
                    <a:pt x="45" y="71"/>
                    <a:pt x="45" y="72"/>
                    <a:pt x="45" y="73"/>
                  </a:cubicBezTo>
                  <a:cubicBezTo>
                    <a:pt x="41" y="76"/>
                    <a:pt x="41" y="76"/>
                    <a:pt x="41" y="76"/>
                  </a:cubicBezTo>
                  <a:cubicBezTo>
                    <a:pt x="41" y="76"/>
                    <a:pt x="41" y="77"/>
                    <a:pt x="41" y="78"/>
                  </a:cubicBezTo>
                  <a:cubicBezTo>
                    <a:pt x="43" y="81"/>
                    <a:pt x="43" y="81"/>
                    <a:pt x="43" y="81"/>
                  </a:cubicBezTo>
                  <a:cubicBezTo>
                    <a:pt x="43" y="81"/>
                    <a:pt x="43" y="81"/>
                    <a:pt x="44" y="81"/>
                  </a:cubicBezTo>
                  <a:cubicBezTo>
                    <a:pt x="49" y="79"/>
                    <a:pt x="49" y="79"/>
                    <a:pt x="49" y="79"/>
                  </a:cubicBezTo>
                  <a:cubicBezTo>
                    <a:pt x="50" y="80"/>
                    <a:pt x="50" y="80"/>
                    <a:pt x="50" y="81"/>
                  </a:cubicBezTo>
                  <a:cubicBezTo>
                    <a:pt x="50" y="86"/>
                    <a:pt x="50" y="86"/>
                    <a:pt x="50" y="86"/>
                  </a:cubicBezTo>
                  <a:cubicBezTo>
                    <a:pt x="50" y="87"/>
                    <a:pt x="50" y="87"/>
                    <a:pt x="50" y="87"/>
                  </a:cubicBezTo>
                  <a:cubicBezTo>
                    <a:pt x="54" y="88"/>
                    <a:pt x="54" y="88"/>
                    <a:pt x="54" y="88"/>
                  </a:cubicBezTo>
                  <a:cubicBezTo>
                    <a:pt x="54" y="88"/>
                    <a:pt x="55" y="88"/>
                    <a:pt x="55" y="88"/>
                  </a:cubicBezTo>
                  <a:cubicBezTo>
                    <a:pt x="58" y="83"/>
                    <a:pt x="58" y="83"/>
                    <a:pt x="58" y="83"/>
                  </a:cubicBezTo>
                  <a:cubicBezTo>
                    <a:pt x="58" y="83"/>
                    <a:pt x="59" y="83"/>
                    <a:pt x="59" y="83"/>
                  </a:cubicBezTo>
                  <a:cubicBezTo>
                    <a:pt x="59" y="83"/>
                    <a:pt x="59" y="83"/>
                    <a:pt x="60" y="83"/>
                  </a:cubicBezTo>
                  <a:cubicBezTo>
                    <a:pt x="63" y="88"/>
                    <a:pt x="63" y="88"/>
                    <a:pt x="63" y="88"/>
                  </a:cubicBezTo>
                  <a:cubicBezTo>
                    <a:pt x="63" y="88"/>
                    <a:pt x="63" y="88"/>
                    <a:pt x="64" y="88"/>
                  </a:cubicBezTo>
                  <a:cubicBezTo>
                    <a:pt x="67" y="87"/>
                    <a:pt x="67" y="87"/>
                    <a:pt x="67" y="87"/>
                  </a:cubicBezTo>
                  <a:cubicBezTo>
                    <a:pt x="68" y="87"/>
                    <a:pt x="68" y="87"/>
                    <a:pt x="68" y="86"/>
                  </a:cubicBezTo>
                  <a:cubicBezTo>
                    <a:pt x="67" y="81"/>
                    <a:pt x="67" y="81"/>
                    <a:pt x="67" y="81"/>
                  </a:cubicBezTo>
                  <a:cubicBezTo>
                    <a:pt x="68" y="80"/>
                    <a:pt x="68" y="80"/>
                    <a:pt x="68" y="79"/>
                  </a:cubicBezTo>
                  <a:cubicBezTo>
                    <a:pt x="74" y="81"/>
                    <a:pt x="74" y="81"/>
                    <a:pt x="74" y="81"/>
                  </a:cubicBezTo>
                  <a:cubicBezTo>
                    <a:pt x="74" y="81"/>
                    <a:pt x="75" y="81"/>
                    <a:pt x="75" y="81"/>
                  </a:cubicBezTo>
                  <a:cubicBezTo>
                    <a:pt x="77" y="78"/>
                    <a:pt x="77" y="78"/>
                    <a:pt x="77" y="78"/>
                  </a:cubicBezTo>
                  <a:cubicBezTo>
                    <a:pt x="77" y="77"/>
                    <a:pt x="77" y="76"/>
                    <a:pt x="77" y="76"/>
                  </a:cubicBezTo>
                  <a:cubicBezTo>
                    <a:pt x="73" y="73"/>
                    <a:pt x="73" y="73"/>
                    <a:pt x="73" y="73"/>
                  </a:cubicBezTo>
                  <a:cubicBezTo>
                    <a:pt x="73" y="72"/>
                    <a:pt x="73" y="71"/>
                    <a:pt x="73" y="71"/>
                  </a:cubicBezTo>
                  <a:cubicBezTo>
                    <a:pt x="78" y="69"/>
                    <a:pt x="78" y="69"/>
                    <a:pt x="78" y="69"/>
                  </a:cubicBezTo>
                  <a:cubicBezTo>
                    <a:pt x="79" y="68"/>
                    <a:pt x="79" y="68"/>
                    <a:pt x="79" y="68"/>
                  </a:cubicBezTo>
                  <a:close/>
                  <a:moveTo>
                    <a:pt x="67" y="69"/>
                  </a:moveTo>
                  <a:cubicBezTo>
                    <a:pt x="67" y="71"/>
                    <a:pt x="66" y="73"/>
                    <a:pt x="64" y="75"/>
                  </a:cubicBezTo>
                  <a:cubicBezTo>
                    <a:pt x="63" y="76"/>
                    <a:pt x="61" y="77"/>
                    <a:pt x="59" y="77"/>
                  </a:cubicBezTo>
                  <a:cubicBezTo>
                    <a:pt x="57" y="77"/>
                    <a:pt x="55" y="76"/>
                    <a:pt x="53" y="75"/>
                  </a:cubicBezTo>
                  <a:cubicBezTo>
                    <a:pt x="52" y="73"/>
                    <a:pt x="51" y="71"/>
                    <a:pt x="51" y="69"/>
                  </a:cubicBezTo>
                  <a:cubicBezTo>
                    <a:pt x="51" y="67"/>
                    <a:pt x="52" y="65"/>
                    <a:pt x="53" y="64"/>
                  </a:cubicBezTo>
                  <a:cubicBezTo>
                    <a:pt x="55" y="62"/>
                    <a:pt x="57" y="61"/>
                    <a:pt x="59" y="61"/>
                  </a:cubicBezTo>
                  <a:cubicBezTo>
                    <a:pt x="61" y="61"/>
                    <a:pt x="63" y="62"/>
                    <a:pt x="64" y="64"/>
                  </a:cubicBezTo>
                  <a:cubicBezTo>
                    <a:pt x="66" y="65"/>
                    <a:pt x="67" y="67"/>
                    <a:pt x="67" y="69"/>
                  </a:cubicBezTo>
                  <a:close/>
                  <a:moveTo>
                    <a:pt x="55" y="69"/>
                  </a:moveTo>
                  <a:cubicBezTo>
                    <a:pt x="55" y="67"/>
                    <a:pt x="57" y="66"/>
                    <a:pt x="59" y="66"/>
                  </a:cubicBezTo>
                  <a:cubicBezTo>
                    <a:pt x="61" y="66"/>
                    <a:pt x="63" y="67"/>
                    <a:pt x="63" y="69"/>
                  </a:cubicBezTo>
                  <a:cubicBezTo>
                    <a:pt x="63" y="71"/>
                    <a:pt x="61" y="73"/>
                    <a:pt x="59" y="73"/>
                  </a:cubicBezTo>
                  <a:cubicBezTo>
                    <a:pt x="57" y="73"/>
                    <a:pt x="55" y="71"/>
                    <a:pt x="55" y="69"/>
                  </a:cubicBezTo>
                  <a:close/>
                  <a:moveTo>
                    <a:pt x="91" y="57"/>
                  </a:moveTo>
                  <a:cubicBezTo>
                    <a:pt x="91" y="56"/>
                    <a:pt x="91" y="56"/>
                    <a:pt x="91" y="55"/>
                  </a:cubicBezTo>
                  <a:cubicBezTo>
                    <a:pt x="91" y="55"/>
                    <a:pt x="91" y="54"/>
                    <a:pt x="91" y="54"/>
                  </a:cubicBezTo>
                  <a:cubicBezTo>
                    <a:pt x="93" y="52"/>
                    <a:pt x="93" y="52"/>
                    <a:pt x="93" y="52"/>
                  </a:cubicBezTo>
                  <a:cubicBezTo>
                    <a:pt x="93" y="52"/>
                    <a:pt x="93" y="51"/>
                    <a:pt x="93" y="51"/>
                  </a:cubicBezTo>
                  <a:cubicBezTo>
                    <a:pt x="93" y="51"/>
                    <a:pt x="93" y="51"/>
                    <a:pt x="93" y="51"/>
                  </a:cubicBezTo>
                  <a:cubicBezTo>
                    <a:pt x="92" y="49"/>
                    <a:pt x="92" y="49"/>
                    <a:pt x="92" y="49"/>
                  </a:cubicBezTo>
                  <a:cubicBezTo>
                    <a:pt x="92" y="49"/>
                    <a:pt x="92" y="49"/>
                    <a:pt x="91" y="49"/>
                  </a:cubicBezTo>
                  <a:cubicBezTo>
                    <a:pt x="91" y="49"/>
                    <a:pt x="91" y="49"/>
                    <a:pt x="91" y="49"/>
                  </a:cubicBezTo>
                  <a:cubicBezTo>
                    <a:pt x="88" y="49"/>
                    <a:pt x="88" y="49"/>
                    <a:pt x="88" y="49"/>
                  </a:cubicBezTo>
                  <a:cubicBezTo>
                    <a:pt x="87" y="49"/>
                    <a:pt x="87" y="48"/>
                    <a:pt x="86" y="48"/>
                  </a:cubicBezTo>
                  <a:cubicBezTo>
                    <a:pt x="85" y="45"/>
                    <a:pt x="85" y="45"/>
                    <a:pt x="85" y="45"/>
                  </a:cubicBezTo>
                  <a:cubicBezTo>
                    <a:pt x="85" y="45"/>
                    <a:pt x="84" y="44"/>
                    <a:pt x="84" y="44"/>
                  </a:cubicBezTo>
                  <a:cubicBezTo>
                    <a:pt x="82" y="44"/>
                    <a:pt x="82" y="44"/>
                    <a:pt x="82" y="44"/>
                  </a:cubicBezTo>
                  <a:cubicBezTo>
                    <a:pt x="82" y="44"/>
                    <a:pt x="81" y="45"/>
                    <a:pt x="81" y="45"/>
                  </a:cubicBezTo>
                  <a:cubicBezTo>
                    <a:pt x="81" y="48"/>
                    <a:pt x="81" y="48"/>
                    <a:pt x="81" y="48"/>
                  </a:cubicBezTo>
                  <a:cubicBezTo>
                    <a:pt x="80" y="48"/>
                    <a:pt x="79" y="49"/>
                    <a:pt x="78" y="49"/>
                  </a:cubicBezTo>
                  <a:cubicBezTo>
                    <a:pt x="75" y="49"/>
                    <a:pt x="75" y="49"/>
                    <a:pt x="75" y="49"/>
                  </a:cubicBezTo>
                  <a:cubicBezTo>
                    <a:pt x="75" y="49"/>
                    <a:pt x="75" y="49"/>
                    <a:pt x="75" y="49"/>
                  </a:cubicBezTo>
                  <a:cubicBezTo>
                    <a:pt x="75" y="49"/>
                    <a:pt x="74" y="49"/>
                    <a:pt x="74" y="49"/>
                  </a:cubicBezTo>
                  <a:cubicBezTo>
                    <a:pt x="73" y="51"/>
                    <a:pt x="73" y="51"/>
                    <a:pt x="73" y="51"/>
                  </a:cubicBezTo>
                  <a:cubicBezTo>
                    <a:pt x="73" y="51"/>
                    <a:pt x="73" y="51"/>
                    <a:pt x="73" y="51"/>
                  </a:cubicBezTo>
                  <a:cubicBezTo>
                    <a:pt x="73" y="51"/>
                    <a:pt x="73" y="52"/>
                    <a:pt x="73" y="52"/>
                  </a:cubicBezTo>
                  <a:cubicBezTo>
                    <a:pt x="76" y="54"/>
                    <a:pt x="76" y="54"/>
                    <a:pt x="76" y="54"/>
                  </a:cubicBezTo>
                  <a:cubicBezTo>
                    <a:pt x="76" y="54"/>
                    <a:pt x="75" y="55"/>
                    <a:pt x="75" y="55"/>
                  </a:cubicBezTo>
                  <a:cubicBezTo>
                    <a:pt x="75" y="56"/>
                    <a:pt x="76" y="56"/>
                    <a:pt x="76" y="57"/>
                  </a:cubicBezTo>
                  <a:cubicBezTo>
                    <a:pt x="73" y="59"/>
                    <a:pt x="73" y="59"/>
                    <a:pt x="73" y="59"/>
                  </a:cubicBezTo>
                  <a:cubicBezTo>
                    <a:pt x="73" y="59"/>
                    <a:pt x="73" y="59"/>
                    <a:pt x="73" y="59"/>
                  </a:cubicBezTo>
                  <a:cubicBezTo>
                    <a:pt x="73" y="60"/>
                    <a:pt x="73" y="60"/>
                    <a:pt x="73" y="60"/>
                  </a:cubicBezTo>
                  <a:cubicBezTo>
                    <a:pt x="74" y="61"/>
                    <a:pt x="74" y="61"/>
                    <a:pt x="74" y="61"/>
                  </a:cubicBezTo>
                  <a:cubicBezTo>
                    <a:pt x="74" y="62"/>
                    <a:pt x="75" y="62"/>
                    <a:pt x="75" y="62"/>
                  </a:cubicBezTo>
                  <a:cubicBezTo>
                    <a:pt x="75" y="62"/>
                    <a:pt x="75" y="62"/>
                    <a:pt x="75" y="62"/>
                  </a:cubicBezTo>
                  <a:cubicBezTo>
                    <a:pt x="78" y="61"/>
                    <a:pt x="78" y="61"/>
                    <a:pt x="78" y="61"/>
                  </a:cubicBezTo>
                  <a:cubicBezTo>
                    <a:pt x="79" y="62"/>
                    <a:pt x="80" y="62"/>
                    <a:pt x="81" y="62"/>
                  </a:cubicBezTo>
                  <a:cubicBezTo>
                    <a:pt x="81" y="65"/>
                    <a:pt x="81" y="65"/>
                    <a:pt x="81" y="65"/>
                  </a:cubicBezTo>
                  <a:cubicBezTo>
                    <a:pt x="81" y="66"/>
                    <a:pt x="82" y="66"/>
                    <a:pt x="82" y="66"/>
                  </a:cubicBezTo>
                  <a:cubicBezTo>
                    <a:pt x="84" y="66"/>
                    <a:pt x="84" y="66"/>
                    <a:pt x="84" y="66"/>
                  </a:cubicBezTo>
                  <a:cubicBezTo>
                    <a:pt x="84" y="66"/>
                    <a:pt x="85" y="66"/>
                    <a:pt x="85" y="65"/>
                  </a:cubicBezTo>
                  <a:cubicBezTo>
                    <a:pt x="86" y="63"/>
                    <a:pt x="86" y="63"/>
                    <a:pt x="86" y="63"/>
                  </a:cubicBezTo>
                  <a:cubicBezTo>
                    <a:pt x="87" y="62"/>
                    <a:pt x="87" y="62"/>
                    <a:pt x="88" y="61"/>
                  </a:cubicBezTo>
                  <a:cubicBezTo>
                    <a:pt x="91" y="62"/>
                    <a:pt x="91" y="62"/>
                    <a:pt x="91" y="62"/>
                  </a:cubicBezTo>
                  <a:cubicBezTo>
                    <a:pt x="91" y="62"/>
                    <a:pt x="91" y="62"/>
                    <a:pt x="91" y="62"/>
                  </a:cubicBezTo>
                  <a:cubicBezTo>
                    <a:pt x="92" y="62"/>
                    <a:pt x="92" y="62"/>
                    <a:pt x="92" y="61"/>
                  </a:cubicBezTo>
                  <a:cubicBezTo>
                    <a:pt x="93" y="60"/>
                    <a:pt x="93" y="60"/>
                    <a:pt x="93" y="60"/>
                  </a:cubicBezTo>
                  <a:cubicBezTo>
                    <a:pt x="93" y="60"/>
                    <a:pt x="93" y="60"/>
                    <a:pt x="93" y="59"/>
                  </a:cubicBezTo>
                  <a:cubicBezTo>
                    <a:pt x="93" y="59"/>
                    <a:pt x="93" y="59"/>
                    <a:pt x="93" y="59"/>
                  </a:cubicBezTo>
                  <a:cubicBezTo>
                    <a:pt x="91" y="57"/>
                    <a:pt x="91" y="57"/>
                    <a:pt x="91" y="57"/>
                  </a:cubicBezTo>
                  <a:cubicBezTo>
                    <a:pt x="91" y="57"/>
                    <a:pt x="91" y="57"/>
                    <a:pt x="91" y="57"/>
                  </a:cubicBezTo>
                  <a:close/>
                  <a:moveTo>
                    <a:pt x="86" y="55"/>
                  </a:moveTo>
                  <a:cubicBezTo>
                    <a:pt x="86" y="57"/>
                    <a:pt x="85" y="58"/>
                    <a:pt x="83" y="58"/>
                  </a:cubicBezTo>
                  <a:cubicBezTo>
                    <a:pt x="82" y="58"/>
                    <a:pt x="80" y="57"/>
                    <a:pt x="80" y="55"/>
                  </a:cubicBezTo>
                  <a:cubicBezTo>
                    <a:pt x="80" y="54"/>
                    <a:pt x="82" y="52"/>
                    <a:pt x="83" y="52"/>
                  </a:cubicBezTo>
                  <a:cubicBezTo>
                    <a:pt x="85" y="52"/>
                    <a:pt x="86" y="54"/>
                    <a:pt x="86" y="55"/>
                  </a:cubicBez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25" name="TextBox 24"/>
          <p:cNvSpPr txBox="1"/>
          <p:nvPr/>
        </p:nvSpPr>
        <p:spPr>
          <a:xfrm>
            <a:off x="1144463" y="2817904"/>
            <a:ext cx="751236" cy="506901"/>
          </a:xfrm>
          <a:prstGeom prst="rect">
            <a:avLst/>
          </a:prstGeom>
          <a:noFill/>
        </p:spPr>
        <p:txBody>
          <a:bodyPr wrap="none" lIns="179285" tIns="143428" rIns="179285" bIns="143428" rtlCol="0">
            <a:spAutoFit/>
          </a:bodyPr>
          <a:lstStyle/>
          <a:p>
            <a:pPr marL="0" marR="0" lvl="0" indent="0" algn="l" defTabSz="896386" rtl="0" eaLnBrk="1" fontAlgn="auto" latinLnBrk="0" hangingPunct="1">
              <a:lnSpc>
                <a:spcPct val="90000"/>
              </a:lnSpc>
              <a:spcBef>
                <a:spcPts val="0"/>
              </a:spcBef>
              <a:spcAft>
                <a:spcPts val="588"/>
              </a:spcAft>
              <a:buClrTx/>
              <a:buSzTx/>
              <a:buFontTx/>
              <a:buNone/>
              <a:tabLst/>
              <a:defRPr/>
            </a:pPr>
            <a:r>
              <a:rPr kumimoji="0" lang="en-US" sz="1568" b="1" i="0" u="none" strike="noStrike" kern="0" cap="none" spc="0" normalizeH="0" baseline="0" noProof="0" dirty="0">
                <a:ln>
                  <a:noFill/>
                </a:ln>
                <a:gradFill>
                  <a:gsLst>
                    <a:gs pos="2917">
                      <a:srgbClr val="505050">
                        <a:lumMod val="50000"/>
                      </a:srgbClr>
                    </a:gs>
                    <a:gs pos="30000">
                      <a:srgbClr val="505050">
                        <a:lumMod val="50000"/>
                      </a:srgbClr>
                    </a:gs>
                  </a:gsLst>
                  <a:lin ang="5400000" scaled="0"/>
                </a:gradFill>
                <a:effectLst/>
                <a:uLnTx/>
                <a:uFillTx/>
                <a:latin typeface="Segoe UI"/>
                <a:ea typeface="+mn-ea"/>
                <a:cs typeface="+mn-cs"/>
              </a:rPr>
              <a:t>DEV</a:t>
            </a:r>
          </a:p>
        </p:txBody>
      </p:sp>
      <p:pic>
        <p:nvPicPr>
          <p:cNvPr id="56" name="Picture 55"/>
          <p:cNvPicPr>
            <a:picLocks/>
          </p:cNvPicPr>
          <p:nvPr/>
        </p:nvPicPr>
        <p:blipFill>
          <a:blip r:embed="rId9"/>
          <a:stretch>
            <a:fillRect/>
          </a:stretch>
        </p:blipFill>
        <p:spPr>
          <a:xfrm>
            <a:off x="2581197" y="2479241"/>
            <a:ext cx="121204" cy="134464"/>
          </a:xfrm>
          <a:prstGeom prst="rect">
            <a:avLst/>
          </a:prstGeom>
        </p:spPr>
      </p:pic>
      <p:pic>
        <p:nvPicPr>
          <p:cNvPr id="57" name="Picture 56"/>
          <p:cNvPicPr>
            <a:picLocks/>
          </p:cNvPicPr>
          <p:nvPr/>
        </p:nvPicPr>
        <p:blipFill>
          <a:blip r:embed="rId9"/>
          <a:stretch>
            <a:fillRect/>
          </a:stretch>
        </p:blipFill>
        <p:spPr>
          <a:xfrm flipH="1">
            <a:off x="2850343" y="2479241"/>
            <a:ext cx="121204" cy="134464"/>
          </a:xfrm>
          <a:prstGeom prst="rect">
            <a:avLst/>
          </a:prstGeom>
        </p:spPr>
      </p:pic>
      <p:sp>
        <p:nvSpPr>
          <p:cNvPr id="58" name="TextBox 57"/>
          <p:cNvSpPr txBox="1"/>
          <p:nvPr/>
        </p:nvSpPr>
        <p:spPr>
          <a:xfrm>
            <a:off x="2402004" y="2817904"/>
            <a:ext cx="751802" cy="506901"/>
          </a:xfrm>
          <a:prstGeom prst="rect">
            <a:avLst/>
          </a:prstGeom>
          <a:noFill/>
        </p:spPr>
        <p:txBody>
          <a:bodyPr wrap="none" lIns="179285" tIns="143428" rIns="179285" bIns="143428" rtlCol="0">
            <a:spAutoFit/>
          </a:bodyPr>
          <a:lstStyle/>
          <a:p>
            <a:pPr marL="0" marR="0" lvl="0" indent="0" algn="l" defTabSz="896386" rtl="0" eaLnBrk="1" fontAlgn="auto" latinLnBrk="0" hangingPunct="1">
              <a:lnSpc>
                <a:spcPct val="90000"/>
              </a:lnSpc>
              <a:spcBef>
                <a:spcPts val="0"/>
              </a:spcBef>
              <a:spcAft>
                <a:spcPts val="588"/>
              </a:spcAft>
              <a:buClrTx/>
              <a:buSzTx/>
              <a:buFontTx/>
              <a:buNone/>
              <a:tabLst/>
              <a:defRPr/>
            </a:pPr>
            <a:r>
              <a:rPr kumimoji="0" lang="en-US" sz="1568" b="1" i="0" u="none" strike="noStrike" kern="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OPS</a:t>
            </a:r>
          </a:p>
        </p:txBody>
      </p:sp>
      <p:sp>
        <p:nvSpPr>
          <p:cNvPr id="39" name="Rectangle 38"/>
          <p:cNvSpPr/>
          <p:nvPr/>
        </p:nvSpPr>
        <p:spPr>
          <a:xfrm>
            <a:off x="109510" y="6075998"/>
            <a:ext cx="11892674" cy="584775"/>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gradFill>
                  <a:gsLst>
                    <a:gs pos="1250">
                      <a:schemeClr val="tx2"/>
                    </a:gs>
                    <a:gs pos="100000">
                      <a:schemeClr val="tx2"/>
                    </a:gs>
                  </a:gsLst>
                  <a:lin ang="0" scaled="0"/>
                </a:gradFill>
                <a:effectLst/>
                <a:uLnTx/>
                <a:uFillTx/>
              </a:rPr>
              <a:t>“Deliver a Product that Inspires Users to become raving fans”</a:t>
            </a:r>
            <a:endParaRPr kumimoji="0" lang="en-US" sz="3200" b="0" i="0" u="none" strike="noStrike" kern="0" cap="none" spc="0" normalizeH="0" baseline="0" noProof="0" dirty="0">
              <a:ln>
                <a:noFill/>
              </a:ln>
              <a:solidFill>
                <a:sysClr val="windowText" lastClr="000000"/>
              </a:solidFill>
              <a:effectLst/>
              <a:uLnTx/>
              <a:uFillTx/>
            </a:endParaRPr>
          </a:p>
        </p:txBody>
      </p:sp>
      <p:grpSp>
        <p:nvGrpSpPr>
          <p:cNvPr id="43" name="Group 42"/>
          <p:cNvGrpSpPr/>
          <p:nvPr/>
        </p:nvGrpSpPr>
        <p:grpSpPr>
          <a:xfrm>
            <a:off x="4342272" y="5105641"/>
            <a:ext cx="3578722" cy="869935"/>
            <a:chOff x="4359987" y="5622366"/>
            <a:chExt cx="3651001" cy="887505"/>
          </a:xfrm>
          <a:solidFill>
            <a:srgbClr val="B4009E"/>
          </a:solidFill>
        </p:grpSpPr>
        <p:sp>
          <p:nvSpPr>
            <p:cNvPr id="44" name="Rectangle 43"/>
            <p:cNvSpPr/>
            <p:nvPr/>
          </p:nvSpPr>
          <p:spPr bwMode="auto">
            <a:xfrm>
              <a:off x="4359987" y="5622366"/>
              <a:ext cx="914400"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r>
                <a:rPr kumimoji="0" lang="en-US" sz="5293" b="1" i="0" u="none" strike="noStrike" kern="0" cap="none" spc="0" normalizeH="0" baseline="0" noProof="0" dirty="0">
                  <a:ln w="0"/>
                  <a:gradFill>
                    <a:gsLst>
                      <a:gs pos="1250">
                        <a:srgbClr val="FFFFFF"/>
                      </a:gs>
                      <a:gs pos="100000">
                        <a:srgbClr val="FFFFFF"/>
                      </a:gs>
                    </a:gsLst>
                    <a:lin ang="0" scaled="0"/>
                  </a:gradFill>
                  <a:effectLst/>
                  <a:uLnTx/>
                  <a:uFillTx/>
                  <a:latin typeface="Segoe UI"/>
                  <a:ea typeface="+mn-ea"/>
                  <a:cs typeface="+mn-cs"/>
                </a:rPr>
                <a:t>2</a:t>
              </a:r>
            </a:p>
          </p:txBody>
        </p:sp>
        <p:sp>
          <p:nvSpPr>
            <p:cNvPr id="45" name="Rectangle 44"/>
            <p:cNvSpPr/>
            <p:nvPr/>
          </p:nvSpPr>
          <p:spPr bwMode="auto">
            <a:xfrm>
              <a:off x="5292296" y="5622366"/>
              <a:ext cx="2718692"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59" tIns="45713" rIns="0" bIns="45713" numCol="1" rtlCol="0" anchor="ctr" anchorCtr="0" compatLnSpc="1">
              <a:prstTxWarp prst="textNoShape">
                <a:avLst/>
              </a:prstTxWarp>
            </a:bodyPr>
            <a:lstStyle/>
            <a:p>
              <a:pPr marL="0" marR="0" lvl="0" indent="0" algn="l" defTabSz="913927" rtl="0" eaLnBrk="1" fontAlgn="base" latinLnBrk="0" hangingPunct="1">
                <a:lnSpc>
                  <a:spcPct val="100000"/>
                </a:lnSpc>
                <a:spcBef>
                  <a:spcPct val="0"/>
                </a:spcBef>
                <a:spcAft>
                  <a:spcPct val="0"/>
                </a:spcAft>
                <a:buClrTx/>
                <a:buSzTx/>
                <a:buFontTx/>
                <a:buNone/>
                <a:tabLst/>
                <a:defRPr/>
              </a:pPr>
              <a:r>
                <a:rPr kumimoji="0" lang="en-US" sz="3920" b="0" i="0" u="none" strike="noStrike" kern="0" cap="none" spc="0" normalizeH="0" baseline="0" noProof="0" dirty="0">
                  <a:ln w="0"/>
                  <a:gradFill>
                    <a:gsLst>
                      <a:gs pos="1250">
                        <a:srgbClr val="FFFFFF"/>
                      </a:gs>
                      <a:gs pos="100000">
                        <a:srgbClr val="FFFFFF"/>
                      </a:gs>
                    </a:gsLst>
                    <a:lin ang="0" scaled="0"/>
                  </a:gradFill>
                  <a:effectLst/>
                  <a:uLnTx/>
                  <a:uFillTx/>
                  <a:latin typeface="Segoe UI Light"/>
                  <a:ea typeface="+mn-ea"/>
                  <a:cs typeface="+mn-cs"/>
                </a:rPr>
                <a:t>Process</a:t>
              </a:r>
            </a:p>
          </p:txBody>
        </p:sp>
      </p:grpSp>
      <p:grpSp>
        <p:nvGrpSpPr>
          <p:cNvPr id="46" name="Group 45"/>
          <p:cNvGrpSpPr/>
          <p:nvPr/>
        </p:nvGrpSpPr>
        <p:grpSpPr>
          <a:xfrm>
            <a:off x="8114587" y="5105642"/>
            <a:ext cx="3578721" cy="869935"/>
            <a:chOff x="8208492" y="5622366"/>
            <a:chExt cx="3651000" cy="887505"/>
          </a:xfrm>
          <a:solidFill>
            <a:srgbClr val="E81123"/>
          </a:solidFill>
        </p:grpSpPr>
        <p:sp>
          <p:nvSpPr>
            <p:cNvPr id="47" name="Rectangle 46"/>
            <p:cNvSpPr/>
            <p:nvPr/>
          </p:nvSpPr>
          <p:spPr bwMode="auto">
            <a:xfrm>
              <a:off x="8208492" y="5622366"/>
              <a:ext cx="914400"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r>
                <a:rPr kumimoji="0" lang="en-US" sz="5293" b="1" i="0" u="none" strike="noStrike" kern="0" cap="none" spc="0" normalizeH="0" baseline="0" noProof="0" dirty="0">
                  <a:ln w="0"/>
                  <a:gradFill>
                    <a:gsLst>
                      <a:gs pos="1250">
                        <a:srgbClr val="FFFFFF"/>
                      </a:gs>
                      <a:gs pos="100000">
                        <a:srgbClr val="FFFFFF"/>
                      </a:gs>
                    </a:gsLst>
                    <a:lin ang="0" scaled="0"/>
                  </a:gradFill>
                  <a:effectLst/>
                  <a:uLnTx/>
                  <a:uFillTx/>
                  <a:latin typeface="Segoe UI"/>
                  <a:ea typeface="+mn-ea"/>
                  <a:cs typeface="+mn-cs"/>
                </a:rPr>
                <a:t>3</a:t>
              </a:r>
            </a:p>
          </p:txBody>
        </p:sp>
        <p:sp>
          <p:nvSpPr>
            <p:cNvPr id="48" name="Rectangle 47"/>
            <p:cNvSpPr/>
            <p:nvPr/>
          </p:nvSpPr>
          <p:spPr bwMode="auto">
            <a:xfrm>
              <a:off x="9140800" y="5622366"/>
              <a:ext cx="2718692"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59" tIns="45713" rIns="0" bIns="45713" numCol="1" rtlCol="0" anchor="ctr" anchorCtr="0" compatLnSpc="1">
              <a:prstTxWarp prst="textNoShape">
                <a:avLst/>
              </a:prstTxWarp>
            </a:bodyPr>
            <a:lstStyle/>
            <a:p>
              <a:pPr marL="0" marR="0" lvl="0" indent="0" algn="l" defTabSz="913927" rtl="0" eaLnBrk="1" fontAlgn="base" latinLnBrk="0" hangingPunct="1">
                <a:lnSpc>
                  <a:spcPct val="100000"/>
                </a:lnSpc>
                <a:spcBef>
                  <a:spcPct val="0"/>
                </a:spcBef>
                <a:spcAft>
                  <a:spcPct val="0"/>
                </a:spcAft>
                <a:buClrTx/>
                <a:buSzTx/>
                <a:buFontTx/>
                <a:buNone/>
                <a:tabLst/>
                <a:defRPr/>
              </a:pPr>
              <a:r>
                <a:rPr kumimoji="0" lang="en-US" sz="3920" b="0" i="0" u="none" strike="noStrike" kern="0" cap="none" spc="0" normalizeH="0" baseline="0" noProof="0" dirty="0">
                  <a:ln w="0"/>
                  <a:gradFill>
                    <a:gsLst>
                      <a:gs pos="1250">
                        <a:srgbClr val="FFFFFF"/>
                      </a:gs>
                      <a:gs pos="100000">
                        <a:srgbClr val="FFFFFF"/>
                      </a:gs>
                    </a:gsLst>
                    <a:lin ang="0" scaled="0"/>
                  </a:gradFill>
                  <a:effectLst/>
                  <a:uLnTx/>
                  <a:uFillTx/>
                  <a:latin typeface="Segoe UI Light"/>
                  <a:ea typeface="+mn-ea"/>
                  <a:cs typeface="+mn-cs"/>
                </a:rPr>
                <a:t>Tools</a:t>
              </a:r>
            </a:p>
          </p:txBody>
        </p:sp>
      </p:grpSp>
      <p:grpSp>
        <p:nvGrpSpPr>
          <p:cNvPr id="49" name="Group 48"/>
          <p:cNvGrpSpPr/>
          <p:nvPr/>
        </p:nvGrpSpPr>
        <p:grpSpPr>
          <a:xfrm>
            <a:off x="569955" y="5110852"/>
            <a:ext cx="3578722" cy="869935"/>
            <a:chOff x="511482" y="5622366"/>
            <a:chExt cx="3651001" cy="887505"/>
          </a:xfrm>
          <a:solidFill>
            <a:srgbClr val="5C2D91"/>
          </a:solidFill>
        </p:grpSpPr>
        <p:sp>
          <p:nvSpPr>
            <p:cNvPr id="50" name="Rectangle 49"/>
            <p:cNvSpPr/>
            <p:nvPr/>
          </p:nvSpPr>
          <p:spPr bwMode="auto">
            <a:xfrm>
              <a:off x="511482" y="5622366"/>
              <a:ext cx="914400"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r>
                <a:rPr kumimoji="0" lang="en-US" sz="5293" b="1" i="0" u="none" strike="noStrike" kern="0" cap="none" spc="0" normalizeH="0" baseline="0" noProof="0" dirty="0">
                  <a:ln w="0"/>
                  <a:gradFill>
                    <a:gsLst>
                      <a:gs pos="1250">
                        <a:srgbClr val="FFFFFF"/>
                      </a:gs>
                      <a:gs pos="100000">
                        <a:srgbClr val="FFFFFF"/>
                      </a:gs>
                    </a:gsLst>
                    <a:lin ang="0" scaled="0"/>
                  </a:gradFill>
                  <a:effectLst/>
                  <a:uLnTx/>
                  <a:uFillTx/>
                  <a:latin typeface="Segoe UI"/>
                  <a:ea typeface="+mn-ea"/>
                  <a:cs typeface="+mn-cs"/>
                </a:rPr>
                <a:t>1</a:t>
              </a:r>
            </a:p>
          </p:txBody>
        </p:sp>
        <p:sp>
          <p:nvSpPr>
            <p:cNvPr id="51" name="Rectangle 50"/>
            <p:cNvSpPr/>
            <p:nvPr/>
          </p:nvSpPr>
          <p:spPr bwMode="auto">
            <a:xfrm>
              <a:off x="1443791" y="5622366"/>
              <a:ext cx="2718692"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59" tIns="45713" rIns="0" bIns="45713" numCol="1" rtlCol="0" anchor="ctr" anchorCtr="0" compatLnSpc="1">
              <a:prstTxWarp prst="textNoShape">
                <a:avLst/>
              </a:prstTxWarp>
            </a:bodyPr>
            <a:lstStyle/>
            <a:p>
              <a:pPr marL="0" marR="0" lvl="0" indent="0" algn="l" defTabSz="913927" rtl="0" eaLnBrk="1" fontAlgn="base" latinLnBrk="0" hangingPunct="1">
                <a:lnSpc>
                  <a:spcPct val="100000"/>
                </a:lnSpc>
                <a:spcBef>
                  <a:spcPct val="0"/>
                </a:spcBef>
                <a:spcAft>
                  <a:spcPct val="0"/>
                </a:spcAft>
                <a:buClrTx/>
                <a:buSzTx/>
                <a:buFontTx/>
                <a:buNone/>
                <a:tabLst/>
                <a:defRPr/>
              </a:pPr>
              <a:r>
                <a:rPr kumimoji="0" lang="en-US" sz="3920" b="0" i="0" u="none" strike="noStrike" kern="0" cap="none" spc="0" normalizeH="0" baseline="0" noProof="0" dirty="0">
                  <a:ln w="0"/>
                  <a:gradFill>
                    <a:gsLst>
                      <a:gs pos="1250">
                        <a:srgbClr val="FFFFFF"/>
                      </a:gs>
                      <a:gs pos="100000">
                        <a:srgbClr val="FFFFFF"/>
                      </a:gs>
                    </a:gsLst>
                    <a:lin ang="0" scaled="0"/>
                  </a:gradFill>
                  <a:effectLst/>
                  <a:uLnTx/>
                  <a:uFillTx/>
                  <a:latin typeface="Segoe UI Light"/>
                  <a:ea typeface="+mn-ea"/>
                  <a:cs typeface="+mn-cs"/>
                </a:rPr>
                <a:t>People</a:t>
              </a:r>
            </a:p>
          </p:txBody>
        </p:sp>
      </p:grpSp>
      <p:pic>
        <p:nvPicPr>
          <p:cNvPr id="52" name="Picture 5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2039" y="1654142"/>
            <a:ext cx="1691063" cy="3026756"/>
          </a:xfrm>
          <a:prstGeom prst="rect">
            <a:avLst/>
          </a:prstGeom>
        </p:spPr>
      </p:pic>
      <p:pic>
        <p:nvPicPr>
          <p:cNvPr id="53" name="Picture 5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69737" y="2025814"/>
            <a:ext cx="1303997" cy="2559869"/>
          </a:xfrm>
          <a:prstGeom prst="rect">
            <a:avLst/>
          </a:prstGeom>
        </p:spPr>
      </p:pic>
      <p:grpSp>
        <p:nvGrpSpPr>
          <p:cNvPr id="54" name="Group 53"/>
          <p:cNvGrpSpPr/>
          <p:nvPr/>
        </p:nvGrpSpPr>
        <p:grpSpPr>
          <a:xfrm>
            <a:off x="4546732" y="1652855"/>
            <a:ext cx="3234003" cy="3235117"/>
            <a:chOff x="3763989" y="1325427"/>
            <a:chExt cx="4610100" cy="4611688"/>
          </a:xfrm>
        </p:grpSpPr>
        <p:pic>
          <p:nvPicPr>
            <p:cNvPr id="55" name="Picture 5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26300" y="2709936"/>
              <a:ext cx="1717500" cy="1552700"/>
            </a:xfrm>
            <a:prstGeom prst="rect">
              <a:avLst/>
            </a:prstGeom>
          </p:spPr>
        </p:pic>
        <p:pic>
          <p:nvPicPr>
            <p:cNvPr id="59" name="Picture 5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71892" y="2730500"/>
              <a:ext cx="1772163" cy="1609471"/>
            </a:xfrm>
            <a:prstGeom prst="rect">
              <a:avLst/>
            </a:prstGeom>
          </p:spPr>
        </p:pic>
        <p:pic>
          <p:nvPicPr>
            <p:cNvPr id="60" name="Picture 5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997154" y="3677327"/>
              <a:ext cx="248694" cy="204640"/>
            </a:xfrm>
            <a:prstGeom prst="rect">
              <a:avLst/>
            </a:prstGeom>
          </p:spPr>
        </p:pic>
        <p:pic>
          <p:nvPicPr>
            <p:cNvPr id="61" name="Picture 60"/>
            <p:cNvPicPr>
              <a:picLocks noChangeAspect="1"/>
            </p:cNvPicPr>
            <p:nvPr/>
          </p:nvPicPr>
          <p:blipFill>
            <a:blip r:embed="rId8">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844108" y="1405778"/>
              <a:ext cx="4449971" cy="4450143"/>
            </a:xfrm>
            <a:prstGeom prst="rect">
              <a:avLst/>
            </a:prstGeom>
          </p:spPr>
        </p:pic>
        <p:sp>
          <p:nvSpPr>
            <p:cNvPr id="62" name="Freeform 8"/>
            <p:cNvSpPr>
              <a:spLocks/>
            </p:cNvSpPr>
            <p:nvPr/>
          </p:nvSpPr>
          <p:spPr bwMode="auto">
            <a:xfrm>
              <a:off x="3763989" y="1325427"/>
              <a:ext cx="2305050" cy="2305050"/>
            </a:xfrm>
            <a:custGeom>
              <a:avLst/>
              <a:gdLst>
                <a:gd name="T0" fmla="*/ 80 w 2679"/>
                <a:gd name="T1" fmla="*/ 2678 h 2678"/>
                <a:gd name="T2" fmla="*/ 80 w 2679"/>
                <a:gd name="T3" fmla="*/ 2678 h 2678"/>
                <a:gd name="T4" fmla="*/ 0 w 2679"/>
                <a:gd name="T5" fmla="*/ 2678 h 2678"/>
                <a:gd name="T6" fmla="*/ 2679 w 2679"/>
                <a:gd name="T7" fmla="*/ 0 h 2678"/>
                <a:gd name="T8" fmla="*/ 2679 w 2679"/>
                <a:gd name="T9" fmla="*/ 80 h 2678"/>
                <a:gd name="T10" fmla="*/ 80 w 2679"/>
                <a:gd name="T11" fmla="*/ 2678 h 2678"/>
                <a:gd name="T12" fmla="*/ 80 w 2679"/>
                <a:gd name="T13" fmla="*/ 2678 h 2678"/>
              </a:gdLst>
              <a:ahLst/>
              <a:cxnLst>
                <a:cxn ang="0">
                  <a:pos x="T0" y="T1"/>
                </a:cxn>
                <a:cxn ang="0">
                  <a:pos x="T2" y="T3"/>
                </a:cxn>
                <a:cxn ang="0">
                  <a:pos x="T4" y="T5"/>
                </a:cxn>
                <a:cxn ang="0">
                  <a:pos x="T6" y="T7"/>
                </a:cxn>
                <a:cxn ang="0">
                  <a:pos x="T8" y="T9"/>
                </a:cxn>
                <a:cxn ang="0">
                  <a:pos x="T10" y="T11"/>
                </a:cxn>
                <a:cxn ang="0">
                  <a:pos x="T12" y="T13"/>
                </a:cxn>
              </a:cxnLst>
              <a:rect l="0" t="0" r="r" b="b"/>
              <a:pathLst>
                <a:path w="2679" h="2678">
                  <a:moveTo>
                    <a:pt x="80" y="2678"/>
                  </a:moveTo>
                  <a:lnTo>
                    <a:pt x="80" y="2678"/>
                  </a:lnTo>
                  <a:lnTo>
                    <a:pt x="0" y="2678"/>
                  </a:lnTo>
                  <a:cubicBezTo>
                    <a:pt x="0" y="1201"/>
                    <a:pt x="1202" y="0"/>
                    <a:pt x="2679" y="0"/>
                  </a:cubicBezTo>
                  <a:lnTo>
                    <a:pt x="2679" y="80"/>
                  </a:lnTo>
                  <a:cubicBezTo>
                    <a:pt x="1246" y="80"/>
                    <a:pt x="80" y="1245"/>
                    <a:pt x="80" y="2678"/>
                  </a:cubicBezTo>
                  <a:lnTo>
                    <a:pt x="80" y="2678"/>
                  </a:lnTo>
                  <a:close/>
                </a:path>
              </a:pathLst>
            </a:custGeom>
            <a:noFill/>
            <a:ln w="22225" cap="flat">
              <a:no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404040"/>
                </a:solidFill>
                <a:effectLst/>
                <a:uLnTx/>
                <a:uFillTx/>
                <a:latin typeface="Segoe UI"/>
                <a:ea typeface="+mn-ea"/>
                <a:cs typeface="+mn-cs"/>
              </a:endParaRPr>
            </a:p>
          </p:txBody>
        </p:sp>
        <p:sp>
          <p:nvSpPr>
            <p:cNvPr id="63" name="Freeform 10"/>
            <p:cNvSpPr>
              <a:spLocks/>
            </p:cNvSpPr>
            <p:nvPr/>
          </p:nvSpPr>
          <p:spPr bwMode="auto">
            <a:xfrm>
              <a:off x="3763989" y="3630477"/>
              <a:ext cx="2305050" cy="2306638"/>
            </a:xfrm>
            <a:custGeom>
              <a:avLst/>
              <a:gdLst>
                <a:gd name="T0" fmla="*/ 2679 w 2679"/>
                <a:gd name="T1" fmla="*/ 2679 h 2679"/>
                <a:gd name="T2" fmla="*/ 2679 w 2679"/>
                <a:gd name="T3" fmla="*/ 2679 h 2679"/>
                <a:gd name="T4" fmla="*/ 0 w 2679"/>
                <a:gd name="T5" fmla="*/ 0 h 2679"/>
                <a:gd name="T6" fmla="*/ 80 w 2679"/>
                <a:gd name="T7" fmla="*/ 0 h 2679"/>
                <a:gd name="T8" fmla="*/ 2679 w 2679"/>
                <a:gd name="T9" fmla="*/ 2599 h 2679"/>
                <a:gd name="T10" fmla="*/ 2679 w 2679"/>
                <a:gd name="T11" fmla="*/ 2679 h 2679"/>
                <a:gd name="T12" fmla="*/ 2679 w 2679"/>
                <a:gd name="T13" fmla="*/ 2679 h 2679"/>
              </a:gdLst>
              <a:ahLst/>
              <a:cxnLst>
                <a:cxn ang="0">
                  <a:pos x="T0" y="T1"/>
                </a:cxn>
                <a:cxn ang="0">
                  <a:pos x="T2" y="T3"/>
                </a:cxn>
                <a:cxn ang="0">
                  <a:pos x="T4" y="T5"/>
                </a:cxn>
                <a:cxn ang="0">
                  <a:pos x="T6" y="T7"/>
                </a:cxn>
                <a:cxn ang="0">
                  <a:pos x="T8" y="T9"/>
                </a:cxn>
                <a:cxn ang="0">
                  <a:pos x="T10" y="T11"/>
                </a:cxn>
                <a:cxn ang="0">
                  <a:pos x="T12" y="T13"/>
                </a:cxn>
              </a:cxnLst>
              <a:rect l="0" t="0" r="r" b="b"/>
              <a:pathLst>
                <a:path w="2679" h="2679">
                  <a:moveTo>
                    <a:pt x="2679" y="2679"/>
                  </a:moveTo>
                  <a:lnTo>
                    <a:pt x="2679" y="2679"/>
                  </a:lnTo>
                  <a:cubicBezTo>
                    <a:pt x="1202" y="2679"/>
                    <a:pt x="0" y="1477"/>
                    <a:pt x="0" y="0"/>
                  </a:cubicBezTo>
                  <a:lnTo>
                    <a:pt x="80" y="0"/>
                  </a:lnTo>
                  <a:cubicBezTo>
                    <a:pt x="80" y="1433"/>
                    <a:pt x="1246" y="2599"/>
                    <a:pt x="2679" y="2599"/>
                  </a:cubicBezTo>
                  <a:lnTo>
                    <a:pt x="2679" y="2679"/>
                  </a:lnTo>
                  <a:lnTo>
                    <a:pt x="2679" y="2679"/>
                  </a:lnTo>
                  <a:close/>
                </a:path>
              </a:pathLst>
            </a:custGeom>
            <a:noFill/>
            <a:ln w="22225" cap="flat">
              <a:no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404040"/>
                </a:solidFill>
                <a:effectLst/>
                <a:uLnTx/>
                <a:uFillTx/>
                <a:latin typeface="Segoe UI"/>
                <a:ea typeface="+mn-ea"/>
                <a:cs typeface="+mn-cs"/>
              </a:endParaRPr>
            </a:p>
          </p:txBody>
        </p:sp>
        <p:sp>
          <p:nvSpPr>
            <p:cNvPr id="64" name="Freeform 13"/>
            <p:cNvSpPr>
              <a:spLocks/>
            </p:cNvSpPr>
            <p:nvPr/>
          </p:nvSpPr>
          <p:spPr bwMode="auto">
            <a:xfrm>
              <a:off x="6069039" y="1325427"/>
              <a:ext cx="2305050" cy="2305050"/>
            </a:xfrm>
            <a:custGeom>
              <a:avLst/>
              <a:gdLst>
                <a:gd name="T0" fmla="*/ 2678 w 2678"/>
                <a:gd name="T1" fmla="*/ 2678 h 2678"/>
                <a:gd name="T2" fmla="*/ 2678 w 2678"/>
                <a:gd name="T3" fmla="*/ 2678 h 2678"/>
                <a:gd name="T4" fmla="*/ 2598 w 2678"/>
                <a:gd name="T5" fmla="*/ 2678 h 2678"/>
                <a:gd name="T6" fmla="*/ 0 w 2678"/>
                <a:gd name="T7" fmla="*/ 80 h 2678"/>
                <a:gd name="T8" fmla="*/ 0 w 2678"/>
                <a:gd name="T9" fmla="*/ 0 h 2678"/>
                <a:gd name="T10" fmla="*/ 2678 w 2678"/>
                <a:gd name="T11" fmla="*/ 2678 h 2678"/>
              </a:gdLst>
              <a:ahLst/>
              <a:cxnLst>
                <a:cxn ang="0">
                  <a:pos x="T0" y="T1"/>
                </a:cxn>
                <a:cxn ang="0">
                  <a:pos x="T2" y="T3"/>
                </a:cxn>
                <a:cxn ang="0">
                  <a:pos x="T4" y="T5"/>
                </a:cxn>
                <a:cxn ang="0">
                  <a:pos x="T6" y="T7"/>
                </a:cxn>
                <a:cxn ang="0">
                  <a:pos x="T8" y="T9"/>
                </a:cxn>
                <a:cxn ang="0">
                  <a:pos x="T10" y="T11"/>
                </a:cxn>
              </a:cxnLst>
              <a:rect l="0" t="0" r="r" b="b"/>
              <a:pathLst>
                <a:path w="2678" h="2678">
                  <a:moveTo>
                    <a:pt x="2678" y="2678"/>
                  </a:moveTo>
                  <a:lnTo>
                    <a:pt x="2678" y="2678"/>
                  </a:lnTo>
                  <a:lnTo>
                    <a:pt x="2598" y="2678"/>
                  </a:lnTo>
                  <a:cubicBezTo>
                    <a:pt x="2598" y="1245"/>
                    <a:pt x="1432" y="80"/>
                    <a:pt x="0" y="80"/>
                  </a:cubicBezTo>
                  <a:lnTo>
                    <a:pt x="0" y="0"/>
                  </a:lnTo>
                  <a:cubicBezTo>
                    <a:pt x="1477" y="0"/>
                    <a:pt x="2678" y="1201"/>
                    <a:pt x="2678" y="2678"/>
                  </a:cubicBezTo>
                  <a:close/>
                </a:path>
              </a:pathLst>
            </a:custGeom>
            <a:solidFill>
              <a:srgbClr val="F6931A"/>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404040"/>
                </a:solidFill>
                <a:effectLst/>
                <a:uLnTx/>
                <a:uFillTx/>
                <a:latin typeface="Segoe UI"/>
                <a:ea typeface="+mn-ea"/>
                <a:cs typeface="+mn-cs"/>
              </a:endParaRPr>
            </a:p>
          </p:txBody>
        </p:sp>
        <p:sp>
          <p:nvSpPr>
            <p:cNvPr id="65" name="Freeform 7"/>
            <p:cNvSpPr>
              <a:spLocks/>
            </p:cNvSpPr>
            <p:nvPr/>
          </p:nvSpPr>
          <p:spPr bwMode="auto">
            <a:xfrm>
              <a:off x="3763989" y="1325427"/>
              <a:ext cx="2305050" cy="2305050"/>
            </a:xfrm>
            <a:custGeom>
              <a:avLst/>
              <a:gdLst>
                <a:gd name="T0" fmla="*/ 80 w 2679"/>
                <a:gd name="T1" fmla="*/ 2678 h 2678"/>
                <a:gd name="T2" fmla="*/ 80 w 2679"/>
                <a:gd name="T3" fmla="*/ 2678 h 2678"/>
                <a:gd name="T4" fmla="*/ 0 w 2679"/>
                <a:gd name="T5" fmla="*/ 2678 h 2678"/>
                <a:gd name="T6" fmla="*/ 2679 w 2679"/>
                <a:gd name="T7" fmla="*/ 0 h 2678"/>
                <a:gd name="T8" fmla="*/ 2679 w 2679"/>
                <a:gd name="T9" fmla="*/ 80 h 2678"/>
                <a:gd name="T10" fmla="*/ 80 w 2679"/>
                <a:gd name="T11" fmla="*/ 2678 h 2678"/>
              </a:gdLst>
              <a:ahLst/>
              <a:cxnLst>
                <a:cxn ang="0">
                  <a:pos x="T0" y="T1"/>
                </a:cxn>
                <a:cxn ang="0">
                  <a:pos x="T2" y="T3"/>
                </a:cxn>
                <a:cxn ang="0">
                  <a:pos x="T4" y="T5"/>
                </a:cxn>
                <a:cxn ang="0">
                  <a:pos x="T6" y="T7"/>
                </a:cxn>
                <a:cxn ang="0">
                  <a:pos x="T8" y="T9"/>
                </a:cxn>
                <a:cxn ang="0">
                  <a:pos x="T10" y="T11"/>
                </a:cxn>
              </a:cxnLst>
              <a:rect l="0" t="0" r="r" b="b"/>
              <a:pathLst>
                <a:path w="2679" h="2678">
                  <a:moveTo>
                    <a:pt x="80" y="2678"/>
                  </a:moveTo>
                  <a:lnTo>
                    <a:pt x="80" y="2678"/>
                  </a:lnTo>
                  <a:lnTo>
                    <a:pt x="0" y="2678"/>
                  </a:lnTo>
                  <a:cubicBezTo>
                    <a:pt x="0" y="1201"/>
                    <a:pt x="1202" y="0"/>
                    <a:pt x="2679" y="0"/>
                  </a:cubicBezTo>
                  <a:lnTo>
                    <a:pt x="2679" y="80"/>
                  </a:lnTo>
                  <a:cubicBezTo>
                    <a:pt x="1246" y="80"/>
                    <a:pt x="80" y="1245"/>
                    <a:pt x="80" y="2678"/>
                  </a:cubicBezTo>
                  <a:close/>
                </a:path>
              </a:pathLst>
            </a:custGeom>
            <a:solidFill>
              <a:srgbClr val="B92B9C"/>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404040"/>
                </a:solidFill>
                <a:effectLst/>
                <a:uLnTx/>
                <a:uFillTx/>
                <a:latin typeface="Segoe UI"/>
                <a:ea typeface="+mn-ea"/>
                <a:cs typeface="+mn-cs"/>
              </a:endParaRPr>
            </a:p>
          </p:txBody>
        </p:sp>
        <p:sp>
          <p:nvSpPr>
            <p:cNvPr id="66" name="Freeform 9"/>
            <p:cNvSpPr>
              <a:spLocks/>
            </p:cNvSpPr>
            <p:nvPr/>
          </p:nvSpPr>
          <p:spPr bwMode="auto">
            <a:xfrm>
              <a:off x="3763989" y="3630477"/>
              <a:ext cx="2305050" cy="2306638"/>
            </a:xfrm>
            <a:custGeom>
              <a:avLst/>
              <a:gdLst>
                <a:gd name="T0" fmla="*/ 2679 w 2679"/>
                <a:gd name="T1" fmla="*/ 2679 h 2679"/>
                <a:gd name="T2" fmla="*/ 2679 w 2679"/>
                <a:gd name="T3" fmla="*/ 2679 h 2679"/>
                <a:gd name="T4" fmla="*/ 0 w 2679"/>
                <a:gd name="T5" fmla="*/ 0 h 2679"/>
                <a:gd name="T6" fmla="*/ 80 w 2679"/>
                <a:gd name="T7" fmla="*/ 0 h 2679"/>
                <a:gd name="T8" fmla="*/ 2679 w 2679"/>
                <a:gd name="T9" fmla="*/ 2599 h 2679"/>
                <a:gd name="T10" fmla="*/ 2679 w 2679"/>
                <a:gd name="T11" fmla="*/ 2679 h 2679"/>
              </a:gdLst>
              <a:ahLst/>
              <a:cxnLst>
                <a:cxn ang="0">
                  <a:pos x="T0" y="T1"/>
                </a:cxn>
                <a:cxn ang="0">
                  <a:pos x="T2" y="T3"/>
                </a:cxn>
                <a:cxn ang="0">
                  <a:pos x="T4" y="T5"/>
                </a:cxn>
                <a:cxn ang="0">
                  <a:pos x="T6" y="T7"/>
                </a:cxn>
                <a:cxn ang="0">
                  <a:pos x="T8" y="T9"/>
                </a:cxn>
                <a:cxn ang="0">
                  <a:pos x="T10" y="T11"/>
                </a:cxn>
              </a:cxnLst>
              <a:rect l="0" t="0" r="r" b="b"/>
              <a:pathLst>
                <a:path w="2679" h="2679">
                  <a:moveTo>
                    <a:pt x="2679" y="2679"/>
                  </a:moveTo>
                  <a:lnTo>
                    <a:pt x="2679" y="2679"/>
                  </a:lnTo>
                  <a:cubicBezTo>
                    <a:pt x="1202" y="2679"/>
                    <a:pt x="0" y="1477"/>
                    <a:pt x="0" y="0"/>
                  </a:cubicBezTo>
                  <a:lnTo>
                    <a:pt x="80" y="0"/>
                  </a:lnTo>
                  <a:cubicBezTo>
                    <a:pt x="80" y="1433"/>
                    <a:pt x="1246" y="2599"/>
                    <a:pt x="2679" y="2599"/>
                  </a:cubicBezTo>
                  <a:lnTo>
                    <a:pt x="2679" y="2679"/>
                  </a:lnTo>
                  <a:close/>
                </a:path>
              </a:pathLst>
            </a:custGeom>
            <a:solidFill>
              <a:srgbClr val="C92424"/>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404040"/>
                </a:solidFill>
                <a:effectLst/>
                <a:uLnTx/>
                <a:uFillTx/>
                <a:latin typeface="Segoe UI"/>
                <a:ea typeface="+mn-ea"/>
                <a:cs typeface="+mn-cs"/>
              </a:endParaRPr>
            </a:p>
          </p:txBody>
        </p:sp>
        <p:sp>
          <p:nvSpPr>
            <p:cNvPr id="67" name="Freeform 11"/>
            <p:cNvSpPr>
              <a:spLocks/>
            </p:cNvSpPr>
            <p:nvPr/>
          </p:nvSpPr>
          <p:spPr bwMode="auto">
            <a:xfrm>
              <a:off x="6069039" y="3630477"/>
              <a:ext cx="2305050" cy="2306638"/>
            </a:xfrm>
            <a:custGeom>
              <a:avLst/>
              <a:gdLst>
                <a:gd name="T0" fmla="*/ 0 w 2678"/>
                <a:gd name="T1" fmla="*/ 2679 h 2679"/>
                <a:gd name="T2" fmla="*/ 0 w 2678"/>
                <a:gd name="T3" fmla="*/ 2679 h 2679"/>
                <a:gd name="T4" fmla="*/ 0 w 2678"/>
                <a:gd name="T5" fmla="*/ 2599 h 2679"/>
                <a:gd name="T6" fmla="*/ 2598 w 2678"/>
                <a:gd name="T7" fmla="*/ 0 h 2679"/>
                <a:gd name="T8" fmla="*/ 2678 w 2678"/>
                <a:gd name="T9" fmla="*/ 0 h 2679"/>
                <a:gd name="T10" fmla="*/ 0 w 2678"/>
                <a:gd name="T11" fmla="*/ 2679 h 2679"/>
              </a:gdLst>
              <a:ahLst/>
              <a:cxnLst>
                <a:cxn ang="0">
                  <a:pos x="T0" y="T1"/>
                </a:cxn>
                <a:cxn ang="0">
                  <a:pos x="T2" y="T3"/>
                </a:cxn>
                <a:cxn ang="0">
                  <a:pos x="T4" y="T5"/>
                </a:cxn>
                <a:cxn ang="0">
                  <a:pos x="T6" y="T7"/>
                </a:cxn>
                <a:cxn ang="0">
                  <a:pos x="T8" y="T9"/>
                </a:cxn>
                <a:cxn ang="0">
                  <a:pos x="T10" y="T11"/>
                </a:cxn>
              </a:cxnLst>
              <a:rect l="0" t="0" r="r" b="b"/>
              <a:pathLst>
                <a:path w="2678" h="2679">
                  <a:moveTo>
                    <a:pt x="0" y="2679"/>
                  </a:moveTo>
                  <a:lnTo>
                    <a:pt x="0" y="2679"/>
                  </a:lnTo>
                  <a:lnTo>
                    <a:pt x="0" y="2599"/>
                  </a:lnTo>
                  <a:cubicBezTo>
                    <a:pt x="1432" y="2599"/>
                    <a:pt x="2598" y="1433"/>
                    <a:pt x="2598" y="0"/>
                  </a:cubicBezTo>
                  <a:lnTo>
                    <a:pt x="2678" y="0"/>
                  </a:lnTo>
                  <a:cubicBezTo>
                    <a:pt x="2678" y="1477"/>
                    <a:pt x="1477" y="2679"/>
                    <a:pt x="0" y="2679"/>
                  </a:cubicBezTo>
                  <a:close/>
                </a:path>
              </a:pathLst>
            </a:custGeom>
            <a:solidFill>
              <a:srgbClr val="3D85CD"/>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404040"/>
                </a:solidFill>
                <a:effectLst/>
                <a:uLnTx/>
                <a:uFillTx/>
                <a:latin typeface="Segoe UI"/>
                <a:ea typeface="+mn-ea"/>
                <a:cs typeface="+mn-cs"/>
              </a:endParaRPr>
            </a:p>
          </p:txBody>
        </p:sp>
        <p:sp>
          <p:nvSpPr>
            <p:cNvPr id="68" name="Freeform 14"/>
            <p:cNvSpPr>
              <a:spLocks/>
            </p:cNvSpPr>
            <p:nvPr/>
          </p:nvSpPr>
          <p:spPr bwMode="auto">
            <a:xfrm>
              <a:off x="6069039" y="1325427"/>
              <a:ext cx="2305050" cy="2305050"/>
            </a:xfrm>
            <a:custGeom>
              <a:avLst/>
              <a:gdLst>
                <a:gd name="T0" fmla="*/ 2678 w 2678"/>
                <a:gd name="T1" fmla="*/ 2678 h 2678"/>
                <a:gd name="T2" fmla="*/ 2678 w 2678"/>
                <a:gd name="T3" fmla="*/ 2678 h 2678"/>
                <a:gd name="T4" fmla="*/ 2598 w 2678"/>
                <a:gd name="T5" fmla="*/ 2678 h 2678"/>
                <a:gd name="T6" fmla="*/ 0 w 2678"/>
                <a:gd name="T7" fmla="*/ 80 h 2678"/>
                <a:gd name="T8" fmla="*/ 0 w 2678"/>
                <a:gd name="T9" fmla="*/ 0 h 2678"/>
                <a:gd name="T10" fmla="*/ 2678 w 2678"/>
                <a:gd name="T11" fmla="*/ 2678 h 2678"/>
                <a:gd name="T12" fmla="*/ 2678 w 2678"/>
                <a:gd name="T13" fmla="*/ 2678 h 2678"/>
              </a:gdLst>
              <a:ahLst/>
              <a:cxnLst>
                <a:cxn ang="0">
                  <a:pos x="T0" y="T1"/>
                </a:cxn>
                <a:cxn ang="0">
                  <a:pos x="T2" y="T3"/>
                </a:cxn>
                <a:cxn ang="0">
                  <a:pos x="T4" y="T5"/>
                </a:cxn>
                <a:cxn ang="0">
                  <a:pos x="T6" y="T7"/>
                </a:cxn>
                <a:cxn ang="0">
                  <a:pos x="T8" y="T9"/>
                </a:cxn>
                <a:cxn ang="0">
                  <a:pos x="T10" y="T11"/>
                </a:cxn>
                <a:cxn ang="0">
                  <a:pos x="T12" y="T13"/>
                </a:cxn>
              </a:cxnLst>
              <a:rect l="0" t="0" r="r" b="b"/>
              <a:pathLst>
                <a:path w="2678" h="2678">
                  <a:moveTo>
                    <a:pt x="2678" y="2678"/>
                  </a:moveTo>
                  <a:lnTo>
                    <a:pt x="2678" y="2678"/>
                  </a:lnTo>
                  <a:lnTo>
                    <a:pt x="2598" y="2678"/>
                  </a:lnTo>
                  <a:cubicBezTo>
                    <a:pt x="2598" y="1245"/>
                    <a:pt x="1432" y="80"/>
                    <a:pt x="0" y="80"/>
                  </a:cubicBezTo>
                  <a:lnTo>
                    <a:pt x="0" y="0"/>
                  </a:lnTo>
                  <a:cubicBezTo>
                    <a:pt x="1477" y="0"/>
                    <a:pt x="2678" y="1201"/>
                    <a:pt x="2678" y="2678"/>
                  </a:cubicBezTo>
                  <a:lnTo>
                    <a:pt x="2678" y="2678"/>
                  </a:lnTo>
                  <a:close/>
                </a:path>
              </a:pathLst>
            </a:custGeom>
            <a:noFill/>
            <a:ln w="22225" cap="flat">
              <a:no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404040"/>
                </a:solidFill>
                <a:effectLst/>
                <a:uLnTx/>
                <a:uFillTx/>
                <a:latin typeface="Segoe UI"/>
                <a:ea typeface="+mn-ea"/>
                <a:cs typeface="+mn-cs"/>
              </a:endParaRPr>
            </a:p>
          </p:txBody>
        </p:sp>
      </p:grpSp>
      <p:grpSp>
        <p:nvGrpSpPr>
          <p:cNvPr id="69" name="Group 4"/>
          <p:cNvGrpSpPr>
            <a:grpSpLocks noChangeAspect="1"/>
          </p:cNvGrpSpPr>
          <p:nvPr/>
        </p:nvGrpSpPr>
        <p:grpSpPr bwMode="auto">
          <a:xfrm>
            <a:off x="7614199" y="1071961"/>
            <a:ext cx="4575502" cy="4575502"/>
            <a:chOff x="4849" y="732"/>
            <a:chExt cx="2940" cy="2940"/>
          </a:xfrm>
        </p:grpSpPr>
        <p:sp>
          <p:nvSpPr>
            <p:cNvPr id="70" name="AutoShape 3"/>
            <p:cNvSpPr>
              <a:spLocks noChangeAspect="1" noChangeArrowheads="1" noTextEdit="1"/>
            </p:cNvSpPr>
            <p:nvPr/>
          </p:nvSpPr>
          <p:spPr bwMode="auto">
            <a:xfrm>
              <a:off x="4849" y="732"/>
              <a:ext cx="2940" cy="2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1" name="Freeform 5"/>
            <p:cNvSpPr>
              <a:spLocks/>
            </p:cNvSpPr>
            <p:nvPr/>
          </p:nvSpPr>
          <p:spPr bwMode="auto">
            <a:xfrm>
              <a:off x="7161" y="2751"/>
              <a:ext cx="255" cy="125"/>
            </a:xfrm>
            <a:custGeom>
              <a:avLst/>
              <a:gdLst>
                <a:gd name="T0" fmla="*/ 51 w 100"/>
                <a:gd name="T1" fmla="*/ 1 h 49"/>
                <a:gd name="T2" fmla="*/ 0 w 100"/>
                <a:gd name="T3" fmla="*/ 49 h 49"/>
                <a:gd name="T4" fmla="*/ 99 w 100"/>
                <a:gd name="T5" fmla="*/ 49 h 49"/>
                <a:gd name="T6" fmla="*/ 51 w 100"/>
                <a:gd name="T7" fmla="*/ 1 h 49"/>
              </a:gdLst>
              <a:ahLst/>
              <a:cxnLst>
                <a:cxn ang="0">
                  <a:pos x="T0" y="T1"/>
                </a:cxn>
                <a:cxn ang="0">
                  <a:pos x="T2" y="T3"/>
                </a:cxn>
                <a:cxn ang="0">
                  <a:pos x="T4" y="T5"/>
                </a:cxn>
                <a:cxn ang="0">
                  <a:pos x="T6" y="T7"/>
                </a:cxn>
              </a:cxnLst>
              <a:rect l="0" t="0" r="r" b="b"/>
              <a:pathLst>
                <a:path w="100" h="49">
                  <a:moveTo>
                    <a:pt x="51" y="1"/>
                  </a:moveTo>
                  <a:cubicBezTo>
                    <a:pt x="24" y="0"/>
                    <a:pt x="1" y="21"/>
                    <a:pt x="0" y="49"/>
                  </a:cubicBezTo>
                  <a:cubicBezTo>
                    <a:pt x="99" y="49"/>
                    <a:pt x="99" y="49"/>
                    <a:pt x="99" y="49"/>
                  </a:cubicBezTo>
                  <a:cubicBezTo>
                    <a:pt x="100" y="21"/>
                    <a:pt x="79" y="2"/>
                    <a:pt x="51" y="1"/>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2" name="Freeform 6"/>
            <p:cNvSpPr>
              <a:spLocks/>
            </p:cNvSpPr>
            <p:nvPr/>
          </p:nvSpPr>
          <p:spPr bwMode="auto">
            <a:xfrm>
              <a:off x="6691" y="2753"/>
              <a:ext cx="544" cy="69"/>
            </a:xfrm>
            <a:custGeom>
              <a:avLst/>
              <a:gdLst>
                <a:gd name="T0" fmla="*/ 210 w 213"/>
                <a:gd name="T1" fmla="*/ 27 h 27"/>
                <a:gd name="T2" fmla="*/ 188 w 213"/>
                <a:gd name="T3" fmla="*/ 17 h 27"/>
                <a:gd name="T4" fmla="*/ 142 w 213"/>
                <a:gd name="T5" fmla="*/ 8 h 27"/>
                <a:gd name="T6" fmla="*/ 0 w 213"/>
                <a:gd name="T7" fmla="*/ 8 h 27"/>
                <a:gd name="T8" fmla="*/ 0 w 213"/>
                <a:gd name="T9" fmla="*/ 0 h 27"/>
                <a:gd name="T10" fmla="*/ 142 w 213"/>
                <a:gd name="T11" fmla="*/ 0 h 27"/>
                <a:gd name="T12" fmla="*/ 191 w 213"/>
                <a:gd name="T13" fmla="*/ 10 h 27"/>
                <a:gd name="T14" fmla="*/ 213 w 213"/>
                <a:gd name="T15" fmla="*/ 20 h 27"/>
                <a:gd name="T16" fmla="*/ 210 w 213"/>
                <a:gd name="T17"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3" h="27">
                  <a:moveTo>
                    <a:pt x="210" y="27"/>
                  </a:moveTo>
                  <a:cubicBezTo>
                    <a:pt x="188" y="17"/>
                    <a:pt x="188" y="17"/>
                    <a:pt x="188" y="17"/>
                  </a:cubicBezTo>
                  <a:cubicBezTo>
                    <a:pt x="177" y="12"/>
                    <a:pt x="155" y="8"/>
                    <a:pt x="142" y="8"/>
                  </a:cubicBezTo>
                  <a:cubicBezTo>
                    <a:pt x="0" y="8"/>
                    <a:pt x="0" y="8"/>
                    <a:pt x="0" y="8"/>
                  </a:cubicBezTo>
                  <a:cubicBezTo>
                    <a:pt x="0" y="0"/>
                    <a:pt x="0" y="0"/>
                    <a:pt x="0" y="0"/>
                  </a:cubicBezTo>
                  <a:cubicBezTo>
                    <a:pt x="142" y="0"/>
                    <a:pt x="142" y="0"/>
                    <a:pt x="142" y="0"/>
                  </a:cubicBezTo>
                  <a:cubicBezTo>
                    <a:pt x="157" y="0"/>
                    <a:pt x="179" y="5"/>
                    <a:pt x="191" y="10"/>
                  </a:cubicBezTo>
                  <a:cubicBezTo>
                    <a:pt x="213" y="20"/>
                    <a:pt x="213" y="20"/>
                    <a:pt x="213" y="20"/>
                  </a:cubicBezTo>
                  <a:lnTo>
                    <a:pt x="210" y="27"/>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3" name="Oval 7"/>
            <p:cNvSpPr>
              <a:spLocks noChangeArrowheads="1"/>
            </p:cNvSpPr>
            <p:nvPr/>
          </p:nvSpPr>
          <p:spPr bwMode="auto">
            <a:xfrm>
              <a:off x="5775" y="2554"/>
              <a:ext cx="567" cy="120"/>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4" name="Freeform 8"/>
            <p:cNvSpPr>
              <a:spLocks/>
            </p:cNvSpPr>
            <p:nvPr/>
          </p:nvSpPr>
          <p:spPr bwMode="auto">
            <a:xfrm>
              <a:off x="5362" y="1663"/>
              <a:ext cx="1370" cy="952"/>
            </a:xfrm>
            <a:custGeom>
              <a:avLst/>
              <a:gdLst>
                <a:gd name="T0" fmla="*/ 527 w 537"/>
                <a:gd name="T1" fmla="*/ 373 h 373"/>
                <a:gd name="T2" fmla="*/ 537 w 537"/>
                <a:gd name="T3" fmla="*/ 362 h 373"/>
                <a:gd name="T4" fmla="*/ 537 w 537"/>
                <a:gd name="T5" fmla="*/ 11 h 373"/>
                <a:gd name="T6" fmla="*/ 527 w 537"/>
                <a:gd name="T7" fmla="*/ 0 h 373"/>
                <a:gd name="T8" fmla="*/ 11 w 537"/>
                <a:gd name="T9" fmla="*/ 0 h 373"/>
                <a:gd name="T10" fmla="*/ 0 w 537"/>
                <a:gd name="T11" fmla="*/ 11 h 373"/>
                <a:gd name="T12" fmla="*/ 0 w 537"/>
                <a:gd name="T13" fmla="*/ 362 h 373"/>
                <a:gd name="T14" fmla="*/ 11 w 537"/>
                <a:gd name="T15" fmla="*/ 373 h 373"/>
                <a:gd name="T16" fmla="*/ 527 w 537"/>
                <a:gd name="T17" fmla="*/ 373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7" h="373">
                  <a:moveTo>
                    <a:pt x="527" y="373"/>
                  </a:moveTo>
                  <a:cubicBezTo>
                    <a:pt x="532" y="373"/>
                    <a:pt x="537" y="368"/>
                    <a:pt x="537" y="362"/>
                  </a:cubicBezTo>
                  <a:cubicBezTo>
                    <a:pt x="537" y="11"/>
                    <a:pt x="537" y="11"/>
                    <a:pt x="537" y="11"/>
                  </a:cubicBezTo>
                  <a:cubicBezTo>
                    <a:pt x="537" y="5"/>
                    <a:pt x="532" y="0"/>
                    <a:pt x="527" y="0"/>
                  </a:cubicBezTo>
                  <a:cubicBezTo>
                    <a:pt x="11" y="0"/>
                    <a:pt x="11" y="0"/>
                    <a:pt x="11" y="0"/>
                  </a:cubicBezTo>
                  <a:cubicBezTo>
                    <a:pt x="5" y="0"/>
                    <a:pt x="0" y="5"/>
                    <a:pt x="0" y="11"/>
                  </a:cubicBezTo>
                  <a:cubicBezTo>
                    <a:pt x="0" y="362"/>
                    <a:pt x="0" y="362"/>
                    <a:pt x="0" y="362"/>
                  </a:cubicBezTo>
                  <a:cubicBezTo>
                    <a:pt x="0" y="368"/>
                    <a:pt x="5" y="373"/>
                    <a:pt x="11" y="373"/>
                  </a:cubicBezTo>
                  <a:lnTo>
                    <a:pt x="527" y="373"/>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5" name="Rectangle 9"/>
            <p:cNvSpPr>
              <a:spLocks noChangeArrowheads="1"/>
            </p:cNvSpPr>
            <p:nvPr/>
          </p:nvSpPr>
          <p:spPr bwMode="auto">
            <a:xfrm>
              <a:off x="5405" y="1707"/>
              <a:ext cx="1284" cy="727"/>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6" name="Rectangle 10"/>
            <p:cNvSpPr>
              <a:spLocks noChangeArrowheads="1"/>
            </p:cNvSpPr>
            <p:nvPr/>
          </p:nvSpPr>
          <p:spPr bwMode="auto">
            <a:xfrm>
              <a:off x="5209" y="2809"/>
              <a:ext cx="1697" cy="64"/>
            </a:xfrm>
            <a:prstGeom prst="rect">
              <a:avLst/>
            </a:prstGeom>
            <a:solidFill>
              <a:schemeClr val="tx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7" name="Freeform 11"/>
            <p:cNvSpPr>
              <a:spLocks/>
            </p:cNvSpPr>
            <p:nvPr/>
          </p:nvSpPr>
          <p:spPr bwMode="auto">
            <a:xfrm>
              <a:off x="5209" y="2733"/>
              <a:ext cx="1697" cy="76"/>
            </a:xfrm>
            <a:custGeom>
              <a:avLst/>
              <a:gdLst>
                <a:gd name="T0" fmla="*/ 1697 w 1697"/>
                <a:gd name="T1" fmla="*/ 76 h 76"/>
                <a:gd name="T2" fmla="*/ 0 w 1697"/>
                <a:gd name="T3" fmla="*/ 76 h 76"/>
                <a:gd name="T4" fmla="*/ 107 w 1697"/>
                <a:gd name="T5" fmla="*/ 0 h 76"/>
                <a:gd name="T6" fmla="*/ 1592 w 1697"/>
                <a:gd name="T7" fmla="*/ 0 h 76"/>
                <a:gd name="T8" fmla="*/ 1697 w 1697"/>
                <a:gd name="T9" fmla="*/ 76 h 76"/>
              </a:gdLst>
              <a:ahLst/>
              <a:cxnLst>
                <a:cxn ang="0">
                  <a:pos x="T0" y="T1"/>
                </a:cxn>
                <a:cxn ang="0">
                  <a:pos x="T2" y="T3"/>
                </a:cxn>
                <a:cxn ang="0">
                  <a:pos x="T4" y="T5"/>
                </a:cxn>
                <a:cxn ang="0">
                  <a:pos x="T6" y="T7"/>
                </a:cxn>
                <a:cxn ang="0">
                  <a:pos x="T8" y="T9"/>
                </a:cxn>
              </a:cxnLst>
              <a:rect l="0" t="0" r="r" b="b"/>
              <a:pathLst>
                <a:path w="1697" h="76">
                  <a:moveTo>
                    <a:pt x="1697" y="76"/>
                  </a:moveTo>
                  <a:lnTo>
                    <a:pt x="0" y="76"/>
                  </a:lnTo>
                  <a:lnTo>
                    <a:pt x="107" y="0"/>
                  </a:lnTo>
                  <a:lnTo>
                    <a:pt x="1592" y="0"/>
                  </a:lnTo>
                  <a:lnTo>
                    <a:pt x="1697" y="7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8" name="Oval 12"/>
            <p:cNvSpPr>
              <a:spLocks noChangeArrowheads="1"/>
            </p:cNvSpPr>
            <p:nvPr/>
          </p:nvSpPr>
          <p:spPr bwMode="auto">
            <a:xfrm>
              <a:off x="5732" y="1531"/>
              <a:ext cx="674" cy="674"/>
            </a:xfrm>
            <a:prstGeom prst="ellipse">
              <a:avLst/>
            </a:pr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9" name="Freeform 13"/>
            <p:cNvSpPr>
              <a:spLocks noEditPoints="1"/>
            </p:cNvSpPr>
            <p:nvPr/>
          </p:nvSpPr>
          <p:spPr bwMode="auto">
            <a:xfrm>
              <a:off x="5900" y="1725"/>
              <a:ext cx="337" cy="286"/>
            </a:xfrm>
            <a:custGeom>
              <a:avLst/>
              <a:gdLst>
                <a:gd name="T0" fmla="*/ 125 w 132"/>
                <a:gd name="T1" fmla="*/ 105 h 112"/>
                <a:gd name="T2" fmla="*/ 0 w 132"/>
                <a:gd name="T3" fmla="*/ 20 h 112"/>
                <a:gd name="T4" fmla="*/ 0 w 132"/>
                <a:gd name="T5" fmla="*/ 112 h 112"/>
                <a:gd name="T6" fmla="*/ 132 w 132"/>
                <a:gd name="T7" fmla="*/ 0 h 112"/>
                <a:gd name="T8" fmla="*/ 0 w 132"/>
                <a:gd name="T9" fmla="*/ 0 h 112"/>
                <a:gd name="T10" fmla="*/ 77 w 132"/>
                <a:gd name="T11" fmla="*/ 63 h 112"/>
                <a:gd name="T12" fmla="*/ 73 w 132"/>
                <a:gd name="T13" fmla="*/ 57 h 112"/>
                <a:gd name="T14" fmla="*/ 69 w 132"/>
                <a:gd name="T15" fmla="*/ 53 h 112"/>
                <a:gd name="T16" fmla="*/ 62 w 132"/>
                <a:gd name="T17" fmla="*/ 49 h 112"/>
                <a:gd name="T18" fmla="*/ 56 w 132"/>
                <a:gd name="T19" fmla="*/ 49 h 112"/>
                <a:gd name="T20" fmla="*/ 49 w 132"/>
                <a:gd name="T21" fmla="*/ 53 h 112"/>
                <a:gd name="T22" fmla="*/ 44 w 132"/>
                <a:gd name="T23" fmla="*/ 57 h 112"/>
                <a:gd name="T24" fmla="*/ 41 w 132"/>
                <a:gd name="T25" fmla="*/ 63 h 112"/>
                <a:gd name="T26" fmla="*/ 40 w 132"/>
                <a:gd name="T27" fmla="*/ 69 h 112"/>
                <a:gd name="T28" fmla="*/ 41 w 132"/>
                <a:gd name="T29" fmla="*/ 76 h 112"/>
                <a:gd name="T30" fmla="*/ 44 w 132"/>
                <a:gd name="T31" fmla="*/ 81 h 112"/>
                <a:gd name="T32" fmla="*/ 50 w 132"/>
                <a:gd name="T33" fmla="*/ 86 h 112"/>
                <a:gd name="T34" fmla="*/ 55 w 132"/>
                <a:gd name="T35" fmla="*/ 88 h 112"/>
                <a:gd name="T36" fmla="*/ 60 w 132"/>
                <a:gd name="T37" fmla="*/ 83 h 112"/>
                <a:gd name="T38" fmla="*/ 67 w 132"/>
                <a:gd name="T39" fmla="*/ 87 h 112"/>
                <a:gd name="T40" fmla="*/ 68 w 132"/>
                <a:gd name="T41" fmla="*/ 79 h 112"/>
                <a:gd name="T42" fmla="*/ 77 w 132"/>
                <a:gd name="T43" fmla="*/ 78 h 112"/>
                <a:gd name="T44" fmla="*/ 73 w 132"/>
                <a:gd name="T45" fmla="*/ 71 h 112"/>
                <a:gd name="T46" fmla="*/ 67 w 132"/>
                <a:gd name="T47" fmla="*/ 69 h 112"/>
                <a:gd name="T48" fmla="*/ 53 w 132"/>
                <a:gd name="T49" fmla="*/ 75 h 112"/>
                <a:gd name="T50" fmla="*/ 59 w 132"/>
                <a:gd name="T51" fmla="*/ 61 h 112"/>
                <a:gd name="T52" fmla="*/ 55 w 132"/>
                <a:gd name="T53" fmla="*/ 69 h 112"/>
                <a:gd name="T54" fmla="*/ 59 w 132"/>
                <a:gd name="T55" fmla="*/ 73 h 112"/>
                <a:gd name="T56" fmla="*/ 91 w 132"/>
                <a:gd name="T57" fmla="*/ 55 h 112"/>
                <a:gd name="T58" fmla="*/ 93 w 132"/>
                <a:gd name="T59" fmla="*/ 51 h 112"/>
                <a:gd name="T60" fmla="*/ 91 w 132"/>
                <a:gd name="T61" fmla="*/ 49 h 112"/>
                <a:gd name="T62" fmla="*/ 86 w 132"/>
                <a:gd name="T63" fmla="*/ 48 h 112"/>
                <a:gd name="T64" fmla="*/ 82 w 132"/>
                <a:gd name="T65" fmla="*/ 44 h 112"/>
                <a:gd name="T66" fmla="*/ 78 w 132"/>
                <a:gd name="T67" fmla="*/ 49 h 112"/>
                <a:gd name="T68" fmla="*/ 74 w 132"/>
                <a:gd name="T69" fmla="*/ 49 h 112"/>
                <a:gd name="T70" fmla="*/ 73 w 132"/>
                <a:gd name="T71" fmla="*/ 52 h 112"/>
                <a:gd name="T72" fmla="*/ 76 w 132"/>
                <a:gd name="T73" fmla="*/ 57 h 112"/>
                <a:gd name="T74" fmla="*/ 73 w 132"/>
                <a:gd name="T75" fmla="*/ 60 h 112"/>
                <a:gd name="T76" fmla="*/ 75 w 132"/>
                <a:gd name="T77" fmla="*/ 62 h 112"/>
                <a:gd name="T78" fmla="*/ 81 w 132"/>
                <a:gd name="T79" fmla="*/ 65 h 112"/>
                <a:gd name="T80" fmla="*/ 85 w 132"/>
                <a:gd name="T81" fmla="*/ 65 h 112"/>
                <a:gd name="T82" fmla="*/ 91 w 132"/>
                <a:gd name="T83" fmla="*/ 62 h 112"/>
                <a:gd name="T84" fmla="*/ 93 w 132"/>
                <a:gd name="T85" fmla="*/ 60 h 112"/>
                <a:gd name="T86" fmla="*/ 91 w 132"/>
                <a:gd name="T87" fmla="*/ 57 h 112"/>
                <a:gd name="T88" fmla="*/ 83 w 132"/>
                <a:gd name="T89" fmla="*/ 58 h 112"/>
                <a:gd name="T90" fmla="*/ 86 w 132"/>
                <a:gd name="T91" fmla="*/ 55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2" h="112">
                  <a:moveTo>
                    <a:pt x="7" y="26"/>
                  </a:moveTo>
                  <a:cubicBezTo>
                    <a:pt x="7" y="105"/>
                    <a:pt x="7" y="105"/>
                    <a:pt x="7" y="105"/>
                  </a:cubicBezTo>
                  <a:cubicBezTo>
                    <a:pt x="125" y="105"/>
                    <a:pt x="125" y="105"/>
                    <a:pt x="125" y="105"/>
                  </a:cubicBezTo>
                  <a:cubicBezTo>
                    <a:pt x="125" y="26"/>
                    <a:pt x="125" y="26"/>
                    <a:pt x="125" y="26"/>
                  </a:cubicBezTo>
                  <a:cubicBezTo>
                    <a:pt x="7" y="26"/>
                    <a:pt x="7" y="26"/>
                    <a:pt x="7" y="26"/>
                  </a:cubicBezTo>
                  <a:close/>
                  <a:moveTo>
                    <a:pt x="0" y="20"/>
                  </a:moveTo>
                  <a:cubicBezTo>
                    <a:pt x="132" y="20"/>
                    <a:pt x="132" y="20"/>
                    <a:pt x="132" y="20"/>
                  </a:cubicBezTo>
                  <a:cubicBezTo>
                    <a:pt x="132" y="112"/>
                    <a:pt x="132" y="112"/>
                    <a:pt x="132" y="112"/>
                  </a:cubicBezTo>
                  <a:cubicBezTo>
                    <a:pt x="0" y="112"/>
                    <a:pt x="0" y="112"/>
                    <a:pt x="0" y="112"/>
                  </a:cubicBezTo>
                  <a:cubicBezTo>
                    <a:pt x="0" y="20"/>
                    <a:pt x="0" y="20"/>
                    <a:pt x="0" y="20"/>
                  </a:cubicBezTo>
                  <a:close/>
                  <a:moveTo>
                    <a:pt x="0" y="0"/>
                  </a:moveTo>
                  <a:cubicBezTo>
                    <a:pt x="132" y="0"/>
                    <a:pt x="132" y="0"/>
                    <a:pt x="132" y="0"/>
                  </a:cubicBezTo>
                  <a:cubicBezTo>
                    <a:pt x="132" y="13"/>
                    <a:pt x="132" y="13"/>
                    <a:pt x="132" y="13"/>
                  </a:cubicBezTo>
                  <a:cubicBezTo>
                    <a:pt x="0" y="13"/>
                    <a:pt x="0" y="13"/>
                    <a:pt x="0" y="13"/>
                  </a:cubicBezTo>
                  <a:cubicBezTo>
                    <a:pt x="0" y="0"/>
                    <a:pt x="0" y="0"/>
                    <a:pt x="0" y="0"/>
                  </a:cubicBezTo>
                  <a:close/>
                  <a:moveTo>
                    <a:pt x="79" y="68"/>
                  </a:moveTo>
                  <a:cubicBezTo>
                    <a:pt x="78" y="64"/>
                    <a:pt x="78" y="64"/>
                    <a:pt x="78" y="64"/>
                  </a:cubicBezTo>
                  <a:cubicBezTo>
                    <a:pt x="78" y="64"/>
                    <a:pt x="78" y="63"/>
                    <a:pt x="77" y="63"/>
                  </a:cubicBezTo>
                  <a:cubicBezTo>
                    <a:pt x="71" y="63"/>
                    <a:pt x="71" y="63"/>
                    <a:pt x="71" y="63"/>
                  </a:cubicBezTo>
                  <a:cubicBezTo>
                    <a:pt x="71" y="63"/>
                    <a:pt x="71" y="62"/>
                    <a:pt x="71" y="62"/>
                  </a:cubicBezTo>
                  <a:cubicBezTo>
                    <a:pt x="73" y="57"/>
                    <a:pt x="73" y="57"/>
                    <a:pt x="73" y="57"/>
                  </a:cubicBezTo>
                  <a:cubicBezTo>
                    <a:pt x="73" y="56"/>
                    <a:pt x="73" y="56"/>
                    <a:pt x="73" y="55"/>
                  </a:cubicBezTo>
                  <a:cubicBezTo>
                    <a:pt x="70" y="53"/>
                    <a:pt x="70" y="53"/>
                    <a:pt x="70" y="53"/>
                  </a:cubicBezTo>
                  <a:cubicBezTo>
                    <a:pt x="70" y="53"/>
                    <a:pt x="69" y="53"/>
                    <a:pt x="69" y="53"/>
                  </a:cubicBezTo>
                  <a:cubicBezTo>
                    <a:pt x="64" y="56"/>
                    <a:pt x="64" y="56"/>
                    <a:pt x="64" y="56"/>
                  </a:cubicBezTo>
                  <a:cubicBezTo>
                    <a:pt x="64" y="56"/>
                    <a:pt x="64" y="56"/>
                    <a:pt x="63" y="56"/>
                  </a:cubicBezTo>
                  <a:cubicBezTo>
                    <a:pt x="62" y="49"/>
                    <a:pt x="62" y="49"/>
                    <a:pt x="62" y="49"/>
                  </a:cubicBezTo>
                  <a:cubicBezTo>
                    <a:pt x="62" y="49"/>
                    <a:pt x="61" y="49"/>
                    <a:pt x="61" y="49"/>
                  </a:cubicBezTo>
                  <a:cubicBezTo>
                    <a:pt x="57" y="49"/>
                    <a:pt x="57" y="49"/>
                    <a:pt x="57" y="49"/>
                  </a:cubicBezTo>
                  <a:cubicBezTo>
                    <a:pt x="57" y="49"/>
                    <a:pt x="56" y="49"/>
                    <a:pt x="56" y="49"/>
                  </a:cubicBezTo>
                  <a:cubicBezTo>
                    <a:pt x="55" y="56"/>
                    <a:pt x="55" y="56"/>
                    <a:pt x="55" y="56"/>
                  </a:cubicBezTo>
                  <a:cubicBezTo>
                    <a:pt x="54" y="56"/>
                    <a:pt x="54" y="56"/>
                    <a:pt x="53" y="56"/>
                  </a:cubicBezTo>
                  <a:cubicBezTo>
                    <a:pt x="49" y="53"/>
                    <a:pt x="49" y="53"/>
                    <a:pt x="49" y="53"/>
                  </a:cubicBezTo>
                  <a:cubicBezTo>
                    <a:pt x="48" y="53"/>
                    <a:pt x="48" y="53"/>
                    <a:pt x="48" y="53"/>
                  </a:cubicBezTo>
                  <a:cubicBezTo>
                    <a:pt x="45" y="55"/>
                    <a:pt x="45" y="55"/>
                    <a:pt x="45" y="55"/>
                  </a:cubicBezTo>
                  <a:cubicBezTo>
                    <a:pt x="44" y="56"/>
                    <a:pt x="44" y="56"/>
                    <a:pt x="44" y="57"/>
                  </a:cubicBezTo>
                  <a:cubicBezTo>
                    <a:pt x="47" y="62"/>
                    <a:pt x="47" y="62"/>
                    <a:pt x="47" y="62"/>
                  </a:cubicBezTo>
                  <a:cubicBezTo>
                    <a:pt x="47" y="62"/>
                    <a:pt x="46" y="63"/>
                    <a:pt x="46" y="63"/>
                  </a:cubicBezTo>
                  <a:cubicBezTo>
                    <a:pt x="41" y="63"/>
                    <a:pt x="41" y="63"/>
                    <a:pt x="41" y="63"/>
                  </a:cubicBezTo>
                  <a:cubicBezTo>
                    <a:pt x="40" y="63"/>
                    <a:pt x="40" y="64"/>
                    <a:pt x="40" y="64"/>
                  </a:cubicBezTo>
                  <a:cubicBezTo>
                    <a:pt x="39" y="68"/>
                    <a:pt x="39" y="68"/>
                    <a:pt x="39" y="68"/>
                  </a:cubicBezTo>
                  <a:cubicBezTo>
                    <a:pt x="39" y="68"/>
                    <a:pt x="39" y="68"/>
                    <a:pt x="40" y="69"/>
                  </a:cubicBezTo>
                  <a:cubicBezTo>
                    <a:pt x="45" y="71"/>
                    <a:pt x="45" y="71"/>
                    <a:pt x="45" y="71"/>
                  </a:cubicBezTo>
                  <a:cubicBezTo>
                    <a:pt x="45" y="71"/>
                    <a:pt x="45" y="72"/>
                    <a:pt x="45" y="73"/>
                  </a:cubicBezTo>
                  <a:cubicBezTo>
                    <a:pt x="41" y="76"/>
                    <a:pt x="41" y="76"/>
                    <a:pt x="41" y="76"/>
                  </a:cubicBezTo>
                  <a:cubicBezTo>
                    <a:pt x="41" y="76"/>
                    <a:pt x="41" y="77"/>
                    <a:pt x="41" y="78"/>
                  </a:cubicBezTo>
                  <a:cubicBezTo>
                    <a:pt x="43" y="81"/>
                    <a:pt x="43" y="81"/>
                    <a:pt x="43" y="81"/>
                  </a:cubicBezTo>
                  <a:cubicBezTo>
                    <a:pt x="43" y="81"/>
                    <a:pt x="43" y="81"/>
                    <a:pt x="44" y="81"/>
                  </a:cubicBezTo>
                  <a:cubicBezTo>
                    <a:pt x="49" y="79"/>
                    <a:pt x="49" y="79"/>
                    <a:pt x="49" y="79"/>
                  </a:cubicBezTo>
                  <a:cubicBezTo>
                    <a:pt x="50" y="80"/>
                    <a:pt x="50" y="80"/>
                    <a:pt x="50" y="81"/>
                  </a:cubicBezTo>
                  <a:cubicBezTo>
                    <a:pt x="50" y="86"/>
                    <a:pt x="50" y="86"/>
                    <a:pt x="50" y="86"/>
                  </a:cubicBezTo>
                  <a:cubicBezTo>
                    <a:pt x="50" y="87"/>
                    <a:pt x="50" y="87"/>
                    <a:pt x="50" y="87"/>
                  </a:cubicBezTo>
                  <a:cubicBezTo>
                    <a:pt x="54" y="88"/>
                    <a:pt x="54" y="88"/>
                    <a:pt x="54" y="88"/>
                  </a:cubicBezTo>
                  <a:cubicBezTo>
                    <a:pt x="54" y="88"/>
                    <a:pt x="55" y="88"/>
                    <a:pt x="55" y="88"/>
                  </a:cubicBezTo>
                  <a:cubicBezTo>
                    <a:pt x="58" y="83"/>
                    <a:pt x="58" y="83"/>
                    <a:pt x="58" y="83"/>
                  </a:cubicBezTo>
                  <a:cubicBezTo>
                    <a:pt x="58" y="83"/>
                    <a:pt x="59" y="83"/>
                    <a:pt x="59" y="83"/>
                  </a:cubicBezTo>
                  <a:cubicBezTo>
                    <a:pt x="59" y="83"/>
                    <a:pt x="59" y="83"/>
                    <a:pt x="60" y="83"/>
                  </a:cubicBezTo>
                  <a:cubicBezTo>
                    <a:pt x="63" y="88"/>
                    <a:pt x="63" y="88"/>
                    <a:pt x="63" y="88"/>
                  </a:cubicBezTo>
                  <a:cubicBezTo>
                    <a:pt x="63" y="88"/>
                    <a:pt x="63" y="88"/>
                    <a:pt x="64" y="88"/>
                  </a:cubicBezTo>
                  <a:cubicBezTo>
                    <a:pt x="67" y="87"/>
                    <a:pt x="67" y="87"/>
                    <a:pt x="67" y="87"/>
                  </a:cubicBezTo>
                  <a:cubicBezTo>
                    <a:pt x="68" y="87"/>
                    <a:pt x="68" y="87"/>
                    <a:pt x="68" y="86"/>
                  </a:cubicBezTo>
                  <a:cubicBezTo>
                    <a:pt x="67" y="81"/>
                    <a:pt x="67" y="81"/>
                    <a:pt x="67" y="81"/>
                  </a:cubicBezTo>
                  <a:cubicBezTo>
                    <a:pt x="68" y="80"/>
                    <a:pt x="68" y="80"/>
                    <a:pt x="68" y="79"/>
                  </a:cubicBezTo>
                  <a:cubicBezTo>
                    <a:pt x="74" y="81"/>
                    <a:pt x="74" y="81"/>
                    <a:pt x="74" y="81"/>
                  </a:cubicBezTo>
                  <a:cubicBezTo>
                    <a:pt x="74" y="81"/>
                    <a:pt x="75" y="81"/>
                    <a:pt x="75" y="81"/>
                  </a:cubicBezTo>
                  <a:cubicBezTo>
                    <a:pt x="77" y="78"/>
                    <a:pt x="77" y="78"/>
                    <a:pt x="77" y="78"/>
                  </a:cubicBezTo>
                  <a:cubicBezTo>
                    <a:pt x="77" y="77"/>
                    <a:pt x="77" y="76"/>
                    <a:pt x="77" y="76"/>
                  </a:cubicBezTo>
                  <a:cubicBezTo>
                    <a:pt x="73" y="73"/>
                    <a:pt x="73" y="73"/>
                    <a:pt x="73" y="73"/>
                  </a:cubicBezTo>
                  <a:cubicBezTo>
                    <a:pt x="73" y="72"/>
                    <a:pt x="73" y="71"/>
                    <a:pt x="73" y="71"/>
                  </a:cubicBezTo>
                  <a:cubicBezTo>
                    <a:pt x="78" y="69"/>
                    <a:pt x="78" y="69"/>
                    <a:pt x="78" y="69"/>
                  </a:cubicBezTo>
                  <a:cubicBezTo>
                    <a:pt x="79" y="68"/>
                    <a:pt x="79" y="68"/>
                    <a:pt x="79" y="68"/>
                  </a:cubicBezTo>
                  <a:close/>
                  <a:moveTo>
                    <a:pt x="67" y="69"/>
                  </a:moveTo>
                  <a:cubicBezTo>
                    <a:pt x="67" y="71"/>
                    <a:pt x="66" y="73"/>
                    <a:pt x="64" y="75"/>
                  </a:cubicBezTo>
                  <a:cubicBezTo>
                    <a:pt x="63" y="76"/>
                    <a:pt x="61" y="77"/>
                    <a:pt x="59" y="77"/>
                  </a:cubicBezTo>
                  <a:cubicBezTo>
                    <a:pt x="57" y="77"/>
                    <a:pt x="55" y="76"/>
                    <a:pt x="53" y="75"/>
                  </a:cubicBezTo>
                  <a:cubicBezTo>
                    <a:pt x="52" y="73"/>
                    <a:pt x="51" y="71"/>
                    <a:pt x="51" y="69"/>
                  </a:cubicBezTo>
                  <a:cubicBezTo>
                    <a:pt x="51" y="67"/>
                    <a:pt x="52" y="65"/>
                    <a:pt x="53" y="64"/>
                  </a:cubicBezTo>
                  <a:cubicBezTo>
                    <a:pt x="55" y="62"/>
                    <a:pt x="57" y="61"/>
                    <a:pt x="59" y="61"/>
                  </a:cubicBezTo>
                  <a:cubicBezTo>
                    <a:pt x="61" y="61"/>
                    <a:pt x="63" y="62"/>
                    <a:pt x="64" y="64"/>
                  </a:cubicBezTo>
                  <a:cubicBezTo>
                    <a:pt x="66" y="65"/>
                    <a:pt x="67" y="67"/>
                    <a:pt x="67" y="69"/>
                  </a:cubicBezTo>
                  <a:close/>
                  <a:moveTo>
                    <a:pt x="55" y="69"/>
                  </a:moveTo>
                  <a:cubicBezTo>
                    <a:pt x="55" y="67"/>
                    <a:pt x="57" y="66"/>
                    <a:pt x="59" y="66"/>
                  </a:cubicBezTo>
                  <a:cubicBezTo>
                    <a:pt x="61" y="66"/>
                    <a:pt x="63" y="67"/>
                    <a:pt x="63" y="69"/>
                  </a:cubicBezTo>
                  <a:cubicBezTo>
                    <a:pt x="63" y="71"/>
                    <a:pt x="61" y="73"/>
                    <a:pt x="59" y="73"/>
                  </a:cubicBezTo>
                  <a:cubicBezTo>
                    <a:pt x="57" y="73"/>
                    <a:pt x="55" y="71"/>
                    <a:pt x="55" y="69"/>
                  </a:cubicBezTo>
                  <a:close/>
                  <a:moveTo>
                    <a:pt x="91" y="57"/>
                  </a:moveTo>
                  <a:cubicBezTo>
                    <a:pt x="91" y="56"/>
                    <a:pt x="91" y="56"/>
                    <a:pt x="91" y="55"/>
                  </a:cubicBezTo>
                  <a:cubicBezTo>
                    <a:pt x="91" y="55"/>
                    <a:pt x="91" y="54"/>
                    <a:pt x="91" y="54"/>
                  </a:cubicBezTo>
                  <a:cubicBezTo>
                    <a:pt x="93" y="52"/>
                    <a:pt x="93" y="52"/>
                    <a:pt x="93" y="52"/>
                  </a:cubicBezTo>
                  <a:cubicBezTo>
                    <a:pt x="93" y="52"/>
                    <a:pt x="93" y="51"/>
                    <a:pt x="93" y="51"/>
                  </a:cubicBezTo>
                  <a:cubicBezTo>
                    <a:pt x="93" y="51"/>
                    <a:pt x="93" y="51"/>
                    <a:pt x="93" y="51"/>
                  </a:cubicBezTo>
                  <a:cubicBezTo>
                    <a:pt x="92" y="49"/>
                    <a:pt x="92" y="49"/>
                    <a:pt x="92" y="49"/>
                  </a:cubicBezTo>
                  <a:cubicBezTo>
                    <a:pt x="92" y="49"/>
                    <a:pt x="92" y="49"/>
                    <a:pt x="91" y="49"/>
                  </a:cubicBezTo>
                  <a:cubicBezTo>
                    <a:pt x="91" y="49"/>
                    <a:pt x="91" y="49"/>
                    <a:pt x="91" y="49"/>
                  </a:cubicBezTo>
                  <a:cubicBezTo>
                    <a:pt x="88" y="49"/>
                    <a:pt x="88" y="49"/>
                    <a:pt x="88" y="49"/>
                  </a:cubicBezTo>
                  <a:cubicBezTo>
                    <a:pt x="87" y="49"/>
                    <a:pt x="87" y="48"/>
                    <a:pt x="86" y="48"/>
                  </a:cubicBezTo>
                  <a:cubicBezTo>
                    <a:pt x="85" y="45"/>
                    <a:pt x="85" y="45"/>
                    <a:pt x="85" y="45"/>
                  </a:cubicBezTo>
                  <a:cubicBezTo>
                    <a:pt x="85" y="45"/>
                    <a:pt x="84" y="44"/>
                    <a:pt x="84" y="44"/>
                  </a:cubicBezTo>
                  <a:cubicBezTo>
                    <a:pt x="82" y="44"/>
                    <a:pt x="82" y="44"/>
                    <a:pt x="82" y="44"/>
                  </a:cubicBezTo>
                  <a:cubicBezTo>
                    <a:pt x="82" y="44"/>
                    <a:pt x="81" y="45"/>
                    <a:pt x="81" y="45"/>
                  </a:cubicBezTo>
                  <a:cubicBezTo>
                    <a:pt x="81" y="48"/>
                    <a:pt x="81" y="48"/>
                    <a:pt x="81" y="48"/>
                  </a:cubicBezTo>
                  <a:cubicBezTo>
                    <a:pt x="80" y="48"/>
                    <a:pt x="79" y="49"/>
                    <a:pt x="78" y="49"/>
                  </a:cubicBezTo>
                  <a:cubicBezTo>
                    <a:pt x="75" y="49"/>
                    <a:pt x="75" y="49"/>
                    <a:pt x="75" y="49"/>
                  </a:cubicBezTo>
                  <a:cubicBezTo>
                    <a:pt x="75" y="49"/>
                    <a:pt x="75" y="49"/>
                    <a:pt x="75" y="49"/>
                  </a:cubicBezTo>
                  <a:cubicBezTo>
                    <a:pt x="75" y="49"/>
                    <a:pt x="74" y="49"/>
                    <a:pt x="74" y="49"/>
                  </a:cubicBezTo>
                  <a:cubicBezTo>
                    <a:pt x="73" y="51"/>
                    <a:pt x="73" y="51"/>
                    <a:pt x="73" y="51"/>
                  </a:cubicBezTo>
                  <a:cubicBezTo>
                    <a:pt x="73" y="51"/>
                    <a:pt x="73" y="51"/>
                    <a:pt x="73" y="51"/>
                  </a:cubicBezTo>
                  <a:cubicBezTo>
                    <a:pt x="73" y="51"/>
                    <a:pt x="73" y="52"/>
                    <a:pt x="73" y="52"/>
                  </a:cubicBezTo>
                  <a:cubicBezTo>
                    <a:pt x="76" y="54"/>
                    <a:pt x="76" y="54"/>
                    <a:pt x="76" y="54"/>
                  </a:cubicBezTo>
                  <a:cubicBezTo>
                    <a:pt x="76" y="54"/>
                    <a:pt x="75" y="55"/>
                    <a:pt x="75" y="55"/>
                  </a:cubicBezTo>
                  <a:cubicBezTo>
                    <a:pt x="75" y="56"/>
                    <a:pt x="76" y="56"/>
                    <a:pt x="76" y="57"/>
                  </a:cubicBezTo>
                  <a:cubicBezTo>
                    <a:pt x="73" y="59"/>
                    <a:pt x="73" y="59"/>
                    <a:pt x="73" y="59"/>
                  </a:cubicBezTo>
                  <a:cubicBezTo>
                    <a:pt x="73" y="59"/>
                    <a:pt x="73" y="59"/>
                    <a:pt x="73" y="59"/>
                  </a:cubicBezTo>
                  <a:cubicBezTo>
                    <a:pt x="73" y="60"/>
                    <a:pt x="73" y="60"/>
                    <a:pt x="73" y="60"/>
                  </a:cubicBezTo>
                  <a:cubicBezTo>
                    <a:pt x="74" y="61"/>
                    <a:pt x="74" y="61"/>
                    <a:pt x="74" y="61"/>
                  </a:cubicBezTo>
                  <a:cubicBezTo>
                    <a:pt x="74" y="62"/>
                    <a:pt x="75" y="62"/>
                    <a:pt x="75" y="62"/>
                  </a:cubicBezTo>
                  <a:cubicBezTo>
                    <a:pt x="75" y="62"/>
                    <a:pt x="75" y="62"/>
                    <a:pt x="75" y="62"/>
                  </a:cubicBezTo>
                  <a:cubicBezTo>
                    <a:pt x="78" y="61"/>
                    <a:pt x="78" y="61"/>
                    <a:pt x="78" y="61"/>
                  </a:cubicBezTo>
                  <a:cubicBezTo>
                    <a:pt x="79" y="62"/>
                    <a:pt x="80" y="62"/>
                    <a:pt x="81" y="62"/>
                  </a:cubicBezTo>
                  <a:cubicBezTo>
                    <a:pt x="81" y="65"/>
                    <a:pt x="81" y="65"/>
                    <a:pt x="81" y="65"/>
                  </a:cubicBezTo>
                  <a:cubicBezTo>
                    <a:pt x="81" y="66"/>
                    <a:pt x="82" y="66"/>
                    <a:pt x="82" y="66"/>
                  </a:cubicBezTo>
                  <a:cubicBezTo>
                    <a:pt x="84" y="66"/>
                    <a:pt x="84" y="66"/>
                    <a:pt x="84" y="66"/>
                  </a:cubicBezTo>
                  <a:cubicBezTo>
                    <a:pt x="84" y="66"/>
                    <a:pt x="85" y="66"/>
                    <a:pt x="85" y="65"/>
                  </a:cubicBezTo>
                  <a:cubicBezTo>
                    <a:pt x="86" y="63"/>
                    <a:pt x="86" y="63"/>
                    <a:pt x="86" y="63"/>
                  </a:cubicBezTo>
                  <a:cubicBezTo>
                    <a:pt x="87" y="62"/>
                    <a:pt x="87" y="62"/>
                    <a:pt x="88" y="61"/>
                  </a:cubicBezTo>
                  <a:cubicBezTo>
                    <a:pt x="91" y="62"/>
                    <a:pt x="91" y="62"/>
                    <a:pt x="91" y="62"/>
                  </a:cubicBezTo>
                  <a:cubicBezTo>
                    <a:pt x="91" y="62"/>
                    <a:pt x="91" y="62"/>
                    <a:pt x="91" y="62"/>
                  </a:cubicBezTo>
                  <a:cubicBezTo>
                    <a:pt x="92" y="62"/>
                    <a:pt x="92" y="62"/>
                    <a:pt x="92" y="61"/>
                  </a:cubicBezTo>
                  <a:cubicBezTo>
                    <a:pt x="93" y="60"/>
                    <a:pt x="93" y="60"/>
                    <a:pt x="93" y="60"/>
                  </a:cubicBezTo>
                  <a:cubicBezTo>
                    <a:pt x="93" y="60"/>
                    <a:pt x="93" y="60"/>
                    <a:pt x="93" y="59"/>
                  </a:cubicBezTo>
                  <a:cubicBezTo>
                    <a:pt x="93" y="59"/>
                    <a:pt x="93" y="59"/>
                    <a:pt x="93" y="59"/>
                  </a:cubicBezTo>
                  <a:cubicBezTo>
                    <a:pt x="91" y="57"/>
                    <a:pt x="91" y="57"/>
                    <a:pt x="91" y="57"/>
                  </a:cubicBezTo>
                  <a:cubicBezTo>
                    <a:pt x="91" y="57"/>
                    <a:pt x="91" y="57"/>
                    <a:pt x="91" y="57"/>
                  </a:cubicBezTo>
                  <a:close/>
                  <a:moveTo>
                    <a:pt x="86" y="55"/>
                  </a:moveTo>
                  <a:cubicBezTo>
                    <a:pt x="86" y="57"/>
                    <a:pt x="85" y="58"/>
                    <a:pt x="83" y="58"/>
                  </a:cubicBezTo>
                  <a:cubicBezTo>
                    <a:pt x="82" y="58"/>
                    <a:pt x="80" y="57"/>
                    <a:pt x="80" y="55"/>
                  </a:cubicBezTo>
                  <a:cubicBezTo>
                    <a:pt x="80" y="54"/>
                    <a:pt x="82" y="52"/>
                    <a:pt x="83" y="52"/>
                  </a:cubicBezTo>
                  <a:cubicBezTo>
                    <a:pt x="85" y="52"/>
                    <a:pt x="86" y="54"/>
                    <a:pt x="86" y="55"/>
                  </a:cubicBez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80" name="TextBox 79"/>
          <p:cNvSpPr txBox="1"/>
          <p:nvPr/>
        </p:nvSpPr>
        <p:spPr>
          <a:xfrm>
            <a:off x="1212196" y="2817904"/>
            <a:ext cx="751236" cy="506901"/>
          </a:xfrm>
          <a:prstGeom prst="rect">
            <a:avLst/>
          </a:prstGeom>
          <a:noFill/>
        </p:spPr>
        <p:txBody>
          <a:bodyPr wrap="none" lIns="179285" tIns="143428" rIns="179285" bIns="143428" rtlCol="0">
            <a:spAutoFit/>
          </a:bodyPr>
          <a:lstStyle/>
          <a:p>
            <a:pPr marL="0" marR="0" lvl="0" indent="0" algn="l" defTabSz="896386" rtl="0" eaLnBrk="1" fontAlgn="auto" latinLnBrk="0" hangingPunct="1">
              <a:lnSpc>
                <a:spcPct val="90000"/>
              </a:lnSpc>
              <a:spcBef>
                <a:spcPts val="0"/>
              </a:spcBef>
              <a:spcAft>
                <a:spcPts val="588"/>
              </a:spcAft>
              <a:buClrTx/>
              <a:buSzTx/>
              <a:buFontTx/>
              <a:buNone/>
              <a:tabLst/>
              <a:defRPr/>
            </a:pPr>
            <a:r>
              <a:rPr kumimoji="0" lang="en-US" sz="1568" b="1" i="0" u="none" strike="noStrike" kern="0" cap="none" spc="0" normalizeH="0" baseline="0" noProof="0" dirty="0">
                <a:ln>
                  <a:noFill/>
                </a:ln>
                <a:gradFill>
                  <a:gsLst>
                    <a:gs pos="2917">
                      <a:srgbClr val="505050">
                        <a:lumMod val="50000"/>
                      </a:srgbClr>
                    </a:gs>
                    <a:gs pos="30000">
                      <a:srgbClr val="505050">
                        <a:lumMod val="50000"/>
                      </a:srgbClr>
                    </a:gs>
                  </a:gsLst>
                  <a:lin ang="5400000" scaled="0"/>
                </a:gradFill>
                <a:effectLst/>
                <a:uLnTx/>
                <a:uFillTx/>
                <a:latin typeface="Segoe UI"/>
                <a:ea typeface="+mn-ea"/>
                <a:cs typeface="+mn-cs"/>
              </a:rPr>
              <a:t>DEV</a:t>
            </a:r>
          </a:p>
        </p:txBody>
      </p:sp>
      <p:pic>
        <p:nvPicPr>
          <p:cNvPr id="81" name="Picture 80"/>
          <p:cNvPicPr>
            <a:picLocks/>
          </p:cNvPicPr>
          <p:nvPr/>
        </p:nvPicPr>
        <p:blipFill>
          <a:blip r:embed="rId9"/>
          <a:stretch>
            <a:fillRect/>
          </a:stretch>
        </p:blipFill>
        <p:spPr>
          <a:xfrm>
            <a:off x="2648930" y="2479241"/>
            <a:ext cx="121204" cy="134464"/>
          </a:xfrm>
          <a:prstGeom prst="rect">
            <a:avLst/>
          </a:prstGeom>
        </p:spPr>
      </p:pic>
      <p:pic>
        <p:nvPicPr>
          <p:cNvPr id="82" name="Picture 81"/>
          <p:cNvPicPr>
            <a:picLocks/>
          </p:cNvPicPr>
          <p:nvPr/>
        </p:nvPicPr>
        <p:blipFill>
          <a:blip r:embed="rId9"/>
          <a:stretch>
            <a:fillRect/>
          </a:stretch>
        </p:blipFill>
        <p:spPr>
          <a:xfrm flipH="1">
            <a:off x="2918076" y="2479241"/>
            <a:ext cx="121204" cy="134464"/>
          </a:xfrm>
          <a:prstGeom prst="rect">
            <a:avLst/>
          </a:prstGeom>
        </p:spPr>
      </p:pic>
      <p:sp>
        <p:nvSpPr>
          <p:cNvPr id="83" name="TextBox 82"/>
          <p:cNvSpPr txBox="1"/>
          <p:nvPr/>
        </p:nvSpPr>
        <p:spPr>
          <a:xfrm>
            <a:off x="2469737" y="2817904"/>
            <a:ext cx="751802" cy="506901"/>
          </a:xfrm>
          <a:prstGeom prst="rect">
            <a:avLst/>
          </a:prstGeom>
          <a:noFill/>
        </p:spPr>
        <p:txBody>
          <a:bodyPr wrap="none" lIns="179285" tIns="143428" rIns="179285" bIns="143428" rtlCol="0">
            <a:spAutoFit/>
          </a:bodyPr>
          <a:lstStyle/>
          <a:p>
            <a:pPr marL="0" marR="0" lvl="0" indent="0" algn="l" defTabSz="896386" rtl="0" eaLnBrk="1" fontAlgn="auto" latinLnBrk="0" hangingPunct="1">
              <a:lnSpc>
                <a:spcPct val="90000"/>
              </a:lnSpc>
              <a:spcBef>
                <a:spcPts val="0"/>
              </a:spcBef>
              <a:spcAft>
                <a:spcPts val="588"/>
              </a:spcAft>
              <a:buClrTx/>
              <a:buSzTx/>
              <a:buFontTx/>
              <a:buNone/>
              <a:tabLst/>
              <a:defRPr/>
            </a:pPr>
            <a:r>
              <a:rPr kumimoji="0" lang="en-US" sz="1568" b="1" i="0" u="none" strike="noStrike" kern="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OPS</a:t>
            </a:r>
          </a:p>
        </p:txBody>
      </p:sp>
    </p:spTree>
    <p:extLst>
      <p:ext uri="{BB962C8B-B14F-4D97-AF65-F5344CB8AC3E}">
        <p14:creationId xmlns:p14="http://schemas.microsoft.com/office/powerpoint/2010/main" val="423585875"/>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69242" y="142929"/>
            <a:ext cx="10515600" cy="1325563"/>
          </a:xfrm>
        </p:spPr>
        <p:txBody>
          <a:bodyPr/>
          <a:lstStyle/>
          <a:p>
            <a:r>
              <a:rPr lang="en-US" dirty="0">
                <a:gradFill>
                  <a:gsLst>
                    <a:gs pos="1250">
                      <a:schemeClr val="tx2"/>
                    </a:gs>
                    <a:gs pos="100000">
                      <a:schemeClr val="tx2"/>
                    </a:gs>
                  </a:gsLst>
                  <a:lin ang="0" scaled="0"/>
                </a:gradFill>
              </a:rPr>
              <a:t>DevOps Practices</a:t>
            </a:r>
          </a:p>
        </p:txBody>
      </p:sp>
      <p:sp>
        <p:nvSpPr>
          <p:cNvPr id="3" name="Text Placeholder 2"/>
          <p:cNvSpPr>
            <a:spLocks noGrp="1"/>
          </p:cNvSpPr>
          <p:nvPr>
            <p:ph type="body" sz="quarter" idx="10"/>
          </p:nvPr>
        </p:nvSpPr>
        <p:spPr>
          <a:xfrm>
            <a:off x="269242" y="1913306"/>
            <a:ext cx="6528647" cy="4529510"/>
          </a:xfrm>
        </p:spPr>
        <p:txBody>
          <a:bodyPr/>
          <a:lstStyle/>
          <a:p>
            <a:pPr fontAlgn="ctr"/>
            <a:r>
              <a:rPr lang="en-US" dirty="0">
                <a:solidFill>
                  <a:schemeClr val="tx1"/>
                </a:solidFill>
              </a:rPr>
              <a:t>Infrastructure as Code (</a:t>
            </a:r>
            <a:r>
              <a:rPr lang="en-US" dirty="0" err="1">
                <a:solidFill>
                  <a:schemeClr val="tx1"/>
                </a:solidFill>
              </a:rPr>
              <a:t>IaC</a:t>
            </a:r>
            <a:r>
              <a:rPr lang="en-US" dirty="0">
                <a:solidFill>
                  <a:schemeClr val="tx1"/>
                </a:solidFill>
              </a:rPr>
              <a:t>)</a:t>
            </a:r>
          </a:p>
          <a:p>
            <a:pPr fontAlgn="ctr"/>
            <a:r>
              <a:rPr lang="en-US" dirty="0">
                <a:solidFill>
                  <a:schemeClr val="tx1"/>
                </a:solidFill>
              </a:rPr>
              <a:t>Continuous Integration</a:t>
            </a:r>
          </a:p>
          <a:p>
            <a:pPr fontAlgn="ctr"/>
            <a:r>
              <a:rPr lang="en-US" dirty="0">
                <a:solidFill>
                  <a:schemeClr val="tx1"/>
                </a:solidFill>
              </a:rPr>
              <a:t>Automated Testing</a:t>
            </a:r>
          </a:p>
          <a:p>
            <a:pPr fontAlgn="ctr"/>
            <a:r>
              <a:rPr lang="en-US" dirty="0">
                <a:solidFill>
                  <a:schemeClr val="tx1"/>
                </a:solidFill>
              </a:rPr>
              <a:t>Continuous Deployment</a:t>
            </a:r>
          </a:p>
          <a:p>
            <a:pPr fontAlgn="ctr"/>
            <a:r>
              <a:rPr lang="en-US" dirty="0">
                <a:solidFill>
                  <a:schemeClr val="tx1"/>
                </a:solidFill>
              </a:rPr>
              <a:t>Release Management</a:t>
            </a:r>
          </a:p>
          <a:p>
            <a:pPr fontAlgn="ctr"/>
            <a:r>
              <a:rPr lang="en-US" dirty="0">
                <a:solidFill>
                  <a:schemeClr val="tx1"/>
                </a:solidFill>
              </a:rPr>
              <a:t>App Performance Monitoring</a:t>
            </a:r>
          </a:p>
          <a:p>
            <a:pPr fontAlgn="ctr"/>
            <a:r>
              <a:rPr lang="en-US" dirty="0">
                <a:solidFill>
                  <a:schemeClr val="tx1"/>
                </a:solidFill>
              </a:rPr>
              <a:t>Load Testing &amp; Auto-Scale</a:t>
            </a:r>
          </a:p>
        </p:txBody>
      </p:sp>
      <p:sp>
        <p:nvSpPr>
          <p:cNvPr id="4" name="Text Placeholder 3"/>
          <p:cNvSpPr>
            <a:spLocks noGrp="1"/>
          </p:cNvSpPr>
          <p:nvPr>
            <p:ph type="body" sz="quarter" idx="11"/>
          </p:nvPr>
        </p:nvSpPr>
        <p:spPr>
          <a:xfrm>
            <a:off x="6544216" y="1913306"/>
            <a:ext cx="5647785" cy="3805209"/>
          </a:xfrm>
          <a:ln>
            <a:noFill/>
          </a:ln>
        </p:spPr>
        <p:txBody>
          <a:bodyPr/>
          <a:lstStyle/>
          <a:p>
            <a:pPr fontAlgn="ctr"/>
            <a:r>
              <a:rPr lang="en-US" sz="1961" dirty="0">
                <a:solidFill>
                  <a:schemeClr val="tx1"/>
                </a:solidFill>
              </a:rPr>
              <a:t>Availability Monitoring</a:t>
            </a:r>
          </a:p>
          <a:p>
            <a:pPr fontAlgn="ctr"/>
            <a:r>
              <a:rPr lang="en-US" sz="1961" dirty="0">
                <a:solidFill>
                  <a:schemeClr val="tx1"/>
                </a:solidFill>
              </a:rPr>
              <a:t>Change/Configuration Management</a:t>
            </a:r>
          </a:p>
          <a:p>
            <a:pPr fontAlgn="ctr"/>
            <a:r>
              <a:rPr lang="en-US" sz="1961" dirty="0">
                <a:solidFill>
                  <a:schemeClr val="tx1"/>
                </a:solidFill>
              </a:rPr>
              <a:t>Feature Flags</a:t>
            </a:r>
          </a:p>
          <a:p>
            <a:pPr fontAlgn="ctr"/>
            <a:r>
              <a:rPr lang="en-US" sz="1961" dirty="0">
                <a:solidFill>
                  <a:schemeClr val="tx1"/>
                </a:solidFill>
              </a:rPr>
              <a:t>Automated Environment De-Provisioning</a:t>
            </a:r>
          </a:p>
          <a:p>
            <a:pPr fontAlgn="ctr"/>
            <a:r>
              <a:rPr lang="en-US" sz="1961" dirty="0">
                <a:solidFill>
                  <a:schemeClr val="tx1"/>
                </a:solidFill>
              </a:rPr>
              <a:t>Self Service Environments</a:t>
            </a:r>
          </a:p>
          <a:p>
            <a:pPr fontAlgn="ctr"/>
            <a:r>
              <a:rPr lang="en-US" sz="1961" dirty="0">
                <a:solidFill>
                  <a:schemeClr val="tx1"/>
                </a:solidFill>
              </a:rPr>
              <a:t>Automated Recovery (Rollback &amp; Roll-Forward)</a:t>
            </a:r>
          </a:p>
          <a:p>
            <a:pPr fontAlgn="ctr"/>
            <a:r>
              <a:rPr lang="en-US" sz="1961" dirty="0">
                <a:solidFill>
                  <a:schemeClr val="tx1"/>
                </a:solidFill>
              </a:rPr>
              <a:t>Hypothesis Driven Development </a:t>
            </a:r>
          </a:p>
          <a:p>
            <a:pPr lvl="1" fontAlgn="ctr"/>
            <a:r>
              <a:rPr lang="en-US" sz="1568" dirty="0">
                <a:solidFill>
                  <a:schemeClr val="tx1"/>
                </a:solidFill>
              </a:rPr>
              <a:t>Testing in Production</a:t>
            </a:r>
          </a:p>
          <a:p>
            <a:pPr lvl="1" fontAlgn="ctr"/>
            <a:r>
              <a:rPr lang="en-US" sz="1568" dirty="0">
                <a:solidFill>
                  <a:schemeClr val="tx1"/>
                </a:solidFill>
              </a:rPr>
              <a:t>Fault Injection</a:t>
            </a:r>
          </a:p>
          <a:p>
            <a:pPr lvl="1" fontAlgn="ctr"/>
            <a:r>
              <a:rPr lang="en-US" sz="1568" dirty="0">
                <a:solidFill>
                  <a:schemeClr val="tx1"/>
                </a:solidFill>
              </a:rPr>
              <a:t>Usage Monitoring/User Telemetry</a:t>
            </a:r>
          </a:p>
        </p:txBody>
      </p:sp>
      <p:sp>
        <p:nvSpPr>
          <p:cNvPr id="5" name="Rectangle 4"/>
          <p:cNvSpPr/>
          <p:nvPr/>
        </p:nvSpPr>
        <p:spPr>
          <a:xfrm>
            <a:off x="269242" y="6431440"/>
            <a:ext cx="6411317" cy="241381"/>
          </a:xfrm>
          <a:prstGeom prst="rect">
            <a:avLst/>
          </a:prstGeom>
        </p:spPr>
        <p:txBody>
          <a:bodyPr wrap="square">
            <a:spAutoFit/>
          </a:bodyPr>
          <a:lstStyle/>
          <a:p>
            <a:r>
              <a:rPr lang="en-US" sz="980" i="1" dirty="0">
                <a:hlinkClick r:id="rId3"/>
              </a:rPr>
              <a:t>http://www.itproguy.com/devops-practices/</a:t>
            </a:r>
            <a:r>
              <a:rPr lang="en-US" sz="980" i="1" dirty="0"/>
              <a:t> </a:t>
            </a:r>
          </a:p>
        </p:txBody>
      </p:sp>
      <p:sp>
        <p:nvSpPr>
          <p:cNvPr id="6" name="テキスト ボックス 5"/>
          <p:cNvSpPr txBox="1"/>
          <p:nvPr/>
        </p:nvSpPr>
        <p:spPr>
          <a:xfrm>
            <a:off x="177036" y="1162173"/>
            <a:ext cx="2049137" cy="778445"/>
          </a:xfrm>
          <a:prstGeom prst="rect">
            <a:avLst/>
          </a:prstGeom>
          <a:noFill/>
        </p:spPr>
        <p:txBody>
          <a:bodyPr wrap="none" lIns="179285" tIns="143428" rIns="179285" bIns="143428" rtlCol="0">
            <a:spAutoFit/>
          </a:bodyPr>
          <a:lstStyle/>
          <a:p>
            <a:pPr>
              <a:lnSpc>
                <a:spcPct val="90000"/>
              </a:lnSpc>
              <a:spcAft>
                <a:spcPts val="588"/>
              </a:spcAft>
            </a:pPr>
            <a:r>
              <a:rPr kumimoji="1" lang="en-US" altLang="ja-JP" sz="3529" b="1" dirty="0">
                <a:gradFill>
                  <a:gsLst>
                    <a:gs pos="2917">
                      <a:schemeClr val="tx1"/>
                    </a:gs>
                    <a:gs pos="30000">
                      <a:schemeClr val="tx1"/>
                    </a:gs>
                  </a:gsLst>
                  <a:lin ang="5400000" scaled="0"/>
                </a:gradFill>
              </a:rPr>
              <a:t>Primary</a:t>
            </a:r>
            <a:endParaRPr kumimoji="1" lang="ja-JP" altLang="en-US" sz="3529" b="1" dirty="0" err="1">
              <a:gradFill>
                <a:gsLst>
                  <a:gs pos="2917">
                    <a:schemeClr val="tx1"/>
                  </a:gs>
                  <a:gs pos="30000">
                    <a:schemeClr val="tx1"/>
                  </a:gs>
                </a:gsLst>
                <a:lin ang="5400000" scaled="0"/>
              </a:gradFill>
            </a:endParaRPr>
          </a:p>
        </p:txBody>
      </p:sp>
      <p:sp>
        <p:nvSpPr>
          <p:cNvPr id="7" name="テキスト ボックス 6"/>
          <p:cNvSpPr txBox="1"/>
          <p:nvPr/>
        </p:nvSpPr>
        <p:spPr>
          <a:xfrm>
            <a:off x="6697852" y="1175834"/>
            <a:ext cx="2595568" cy="778445"/>
          </a:xfrm>
          <a:prstGeom prst="rect">
            <a:avLst/>
          </a:prstGeom>
          <a:noFill/>
        </p:spPr>
        <p:txBody>
          <a:bodyPr wrap="none" lIns="179285" tIns="143428" rIns="179285" bIns="143428" rtlCol="0">
            <a:spAutoFit/>
          </a:bodyPr>
          <a:lstStyle/>
          <a:p>
            <a:pPr>
              <a:lnSpc>
                <a:spcPct val="90000"/>
              </a:lnSpc>
              <a:spcAft>
                <a:spcPts val="588"/>
              </a:spcAft>
            </a:pPr>
            <a:r>
              <a:rPr kumimoji="1" lang="en-US" altLang="ja-JP" sz="3529" b="1" dirty="0">
                <a:gradFill>
                  <a:gsLst>
                    <a:gs pos="2917">
                      <a:schemeClr val="tx1"/>
                    </a:gs>
                    <a:gs pos="30000">
                      <a:schemeClr val="tx1"/>
                    </a:gs>
                  </a:gsLst>
                  <a:lin ang="5400000" scaled="0"/>
                </a:gradFill>
              </a:rPr>
              <a:t>Secondary</a:t>
            </a:r>
            <a:endParaRPr kumimoji="1" lang="ja-JP" altLang="en-US" sz="3529" b="1"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396096783"/>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A9E812-BECA-4FD0-BBF0-5F755A99C92D}"/>
              </a:ext>
            </a:extLst>
          </p:cNvPr>
          <p:cNvSpPr>
            <a:spLocks noGrp="1"/>
          </p:cNvSpPr>
          <p:nvPr>
            <p:ph type="title"/>
          </p:nvPr>
        </p:nvSpPr>
        <p:spPr>
          <a:xfrm>
            <a:off x="288533" y="354851"/>
            <a:ext cx="10515600" cy="1325563"/>
          </a:xfrm>
        </p:spPr>
        <p:txBody>
          <a:bodyPr/>
          <a:lstStyle/>
          <a:p>
            <a:r>
              <a:rPr lang="en-US" dirty="0"/>
              <a:t>Before</a:t>
            </a:r>
            <a:br>
              <a:rPr lang="en-US" dirty="0"/>
            </a:br>
            <a:r>
              <a:rPr lang="en-US" dirty="0"/>
              <a:t>DevOps</a:t>
            </a:r>
          </a:p>
        </p:txBody>
      </p:sp>
      <p:pic>
        <p:nvPicPr>
          <p:cNvPr id="3" name="Picture 2">
            <a:extLst>
              <a:ext uri="{FF2B5EF4-FFF2-40B4-BE49-F238E27FC236}">
                <a16:creationId xmlns:a16="http://schemas.microsoft.com/office/drawing/2014/main" id="{4DC7A7A4-FAEA-4A48-A8DB-6AACAB72928A}"/>
              </a:ext>
            </a:extLst>
          </p:cNvPr>
          <p:cNvPicPr>
            <a:picLocks noChangeAspect="1"/>
          </p:cNvPicPr>
          <p:nvPr/>
        </p:nvPicPr>
        <p:blipFill>
          <a:blip r:embed="rId3"/>
          <a:stretch>
            <a:fillRect/>
          </a:stretch>
        </p:blipFill>
        <p:spPr>
          <a:xfrm>
            <a:off x="2651737" y="278559"/>
            <a:ext cx="9389467" cy="6513200"/>
          </a:xfrm>
          <a:prstGeom prst="rect">
            <a:avLst/>
          </a:prstGeom>
        </p:spPr>
      </p:pic>
      <p:sp>
        <p:nvSpPr>
          <p:cNvPr id="4" name="TextBox 3">
            <a:extLst>
              <a:ext uri="{FF2B5EF4-FFF2-40B4-BE49-F238E27FC236}">
                <a16:creationId xmlns:a16="http://schemas.microsoft.com/office/drawing/2014/main" id="{F18E26BC-1AC9-442F-BA77-AF3150CDAF53}"/>
              </a:ext>
            </a:extLst>
          </p:cNvPr>
          <p:cNvSpPr txBox="1"/>
          <p:nvPr/>
        </p:nvSpPr>
        <p:spPr>
          <a:xfrm>
            <a:off x="406286" y="4833643"/>
            <a:ext cx="4298938" cy="2123658"/>
          </a:xfrm>
          <a:prstGeom prst="rect">
            <a:avLst/>
          </a:prstGeom>
          <a:noFill/>
        </p:spPr>
        <p:txBody>
          <a:bodyPr wrap="square" rtlCol="0">
            <a:spAutoFit/>
          </a:bodyPr>
          <a:lstStyle/>
          <a:p>
            <a:pPr marL="342900" indent="-342900">
              <a:buFont typeface="Arial" panose="020B0604020202020204" pitchFamily="34" charset="0"/>
              <a:buChar char="•"/>
            </a:pPr>
            <a:r>
              <a:rPr lang="en-US" sz="2800" dirty="0"/>
              <a:t>2 Week Lead time</a:t>
            </a:r>
          </a:p>
          <a:p>
            <a:pPr marL="342900" indent="-342900">
              <a:buFont typeface="Arial" panose="020B0604020202020204" pitchFamily="34" charset="0"/>
              <a:buChar char="•"/>
            </a:pPr>
            <a:r>
              <a:rPr lang="en-US" sz="2800" dirty="0"/>
              <a:t>1-3 Months Processing</a:t>
            </a:r>
          </a:p>
          <a:p>
            <a:pPr marL="342900" indent="-342900">
              <a:buFont typeface="Arial" panose="020B0604020202020204" pitchFamily="34" charset="0"/>
              <a:buChar char="•"/>
            </a:pPr>
            <a:r>
              <a:rPr lang="en-US" sz="2800" dirty="0"/>
              <a:t>Waste in every step</a:t>
            </a:r>
          </a:p>
          <a:p>
            <a:endParaRPr lang="en-US" sz="2800" dirty="0"/>
          </a:p>
          <a:p>
            <a:endParaRPr lang="en-US" sz="2000" dirty="0"/>
          </a:p>
        </p:txBody>
      </p:sp>
    </p:spTree>
    <p:extLst>
      <p:ext uri="{BB962C8B-B14F-4D97-AF65-F5344CB8AC3E}">
        <p14:creationId xmlns:p14="http://schemas.microsoft.com/office/powerpoint/2010/main" val="855728517"/>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6290F8-AE78-45CD-B9D6-15766B2934C9}"/>
              </a:ext>
            </a:extLst>
          </p:cNvPr>
          <p:cNvSpPr>
            <a:spLocks noGrp="1"/>
          </p:cNvSpPr>
          <p:nvPr>
            <p:ph type="title"/>
          </p:nvPr>
        </p:nvSpPr>
        <p:spPr>
          <a:xfrm>
            <a:off x="384028" y="262179"/>
            <a:ext cx="10515600" cy="1325563"/>
          </a:xfrm>
        </p:spPr>
        <p:txBody>
          <a:bodyPr/>
          <a:lstStyle/>
          <a:p>
            <a:r>
              <a:rPr lang="en-US" dirty="0"/>
              <a:t>After DevOps &amp; Containers</a:t>
            </a:r>
          </a:p>
        </p:txBody>
      </p:sp>
      <p:pic>
        <p:nvPicPr>
          <p:cNvPr id="3" name="Picture 2">
            <a:extLst>
              <a:ext uri="{FF2B5EF4-FFF2-40B4-BE49-F238E27FC236}">
                <a16:creationId xmlns:a16="http://schemas.microsoft.com/office/drawing/2014/main" id="{91568B20-87A3-4EF0-ABFF-E0E7B4ED5478}"/>
              </a:ext>
            </a:extLst>
          </p:cNvPr>
          <p:cNvPicPr>
            <a:picLocks noChangeAspect="1"/>
          </p:cNvPicPr>
          <p:nvPr/>
        </p:nvPicPr>
        <p:blipFill>
          <a:blip r:embed="rId3"/>
          <a:stretch>
            <a:fillRect/>
          </a:stretch>
        </p:blipFill>
        <p:spPr>
          <a:xfrm>
            <a:off x="4440588" y="1142115"/>
            <a:ext cx="7285748" cy="5650830"/>
          </a:xfrm>
          <a:prstGeom prst="rect">
            <a:avLst/>
          </a:prstGeom>
        </p:spPr>
      </p:pic>
      <p:sp>
        <p:nvSpPr>
          <p:cNvPr id="4" name="TextBox 3">
            <a:extLst>
              <a:ext uri="{FF2B5EF4-FFF2-40B4-BE49-F238E27FC236}">
                <a16:creationId xmlns:a16="http://schemas.microsoft.com/office/drawing/2014/main" id="{C19F6A91-52B1-43AF-A88A-5E04CCB6DA64}"/>
              </a:ext>
            </a:extLst>
          </p:cNvPr>
          <p:cNvSpPr txBox="1"/>
          <p:nvPr/>
        </p:nvSpPr>
        <p:spPr>
          <a:xfrm>
            <a:off x="545566" y="1836484"/>
            <a:ext cx="3419395" cy="5047536"/>
          </a:xfrm>
          <a:prstGeom prst="rect">
            <a:avLst/>
          </a:prstGeom>
          <a:noFill/>
        </p:spPr>
        <p:txBody>
          <a:bodyPr wrap="square" rtlCol="0">
            <a:spAutoFit/>
          </a:bodyPr>
          <a:lstStyle/>
          <a:p>
            <a:pPr marL="342900" indent="-342900">
              <a:buFont typeface="Arial" panose="020B0604020202020204" pitchFamily="34" charset="0"/>
              <a:buChar char="•"/>
            </a:pPr>
            <a:r>
              <a:rPr lang="en-US" sz="2800" b="1" dirty="0"/>
              <a:t>2 Week Lead time</a:t>
            </a:r>
          </a:p>
          <a:p>
            <a:pPr marL="342900" indent="-342900">
              <a:buFont typeface="Arial" panose="020B0604020202020204" pitchFamily="34" charset="0"/>
              <a:buChar char="•"/>
            </a:pPr>
            <a:r>
              <a:rPr lang="en-US" sz="2800" b="1" dirty="0"/>
              <a:t>1 Day – 2 Weeks </a:t>
            </a:r>
            <a:r>
              <a:rPr lang="en-US" sz="2400" dirty="0"/>
              <a:t>processing time</a:t>
            </a:r>
          </a:p>
          <a:p>
            <a:pPr marL="342900" indent="-342900">
              <a:buFont typeface="Arial" panose="020B0604020202020204" pitchFamily="34" charset="0"/>
              <a:buChar char="•"/>
            </a:pPr>
            <a:r>
              <a:rPr lang="en-US" sz="2400" dirty="0"/>
              <a:t>Not all waste was cut in first pass</a:t>
            </a:r>
          </a:p>
          <a:p>
            <a:pPr marL="342900" indent="-342900">
              <a:buFont typeface="Arial" panose="020B0604020202020204" pitchFamily="34" charset="0"/>
              <a:buChar char="•"/>
            </a:pPr>
            <a:r>
              <a:rPr lang="en-US" sz="2400" dirty="0"/>
              <a:t>Fully automated and streamlined process with an application flowing through the system.</a:t>
            </a:r>
          </a:p>
          <a:p>
            <a:endParaRPr lang="en-US" sz="2400" dirty="0"/>
          </a:p>
          <a:p>
            <a:r>
              <a:rPr lang="en-US" sz="2400" dirty="0"/>
              <a:t>Investment: </a:t>
            </a:r>
            <a:r>
              <a:rPr lang="en-US" sz="3200" b="1" dirty="0"/>
              <a:t>3 weeks</a:t>
            </a:r>
          </a:p>
          <a:p>
            <a:endParaRPr lang="en-US" dirty="0"/>
          </a:p>
        </p:txBody>
      </p:sp>
    </p:spTree>
    <p:extLst>
      <p:ext uri="{BB962C8B-B14F-4D97-AF65-F5344CB8AC3E}">
        <p14:creationId xmlns:p14="http://schemas.microsoft.com/office/powerpoint/2010/main" val="875389194"/>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3C385D-2CBE-4C51-B313-0646EF090EDA}"/>
              </a:ext>
            </a:extLst>
          </p:cNvPr>
          <p:cNvSpPr>
            <a:spLocks noGrp="1"/>
          </p:cNvSpPr>
          <p:nvPr>
            <p:ph type="title"/>
          </p:nvPr>
        </p:nvSpPr>
        <p:spPr/>
        <p:txBody>
          <a:bodyPr>
            <a:normAutofit fontScale="90000"/>
          </a:bodyPr>
          <a:lstStyle/>
          <a:p>
            <a:r>
              <a:rPr lang="en-US" dirty="0"/>
              <a:t>Release Cycle 18 months </a:t>
            </a:r>
            <a:r>
              <a:rPr lang="en-US" dirty="0">
                <a:sym typeface="Wingdings" panose="05000000000000000000" pitchFamily="2" charset="2"/>
              </a:rPr>
              <a:t> 4 weeks</a:t>
            </a:r>
            <a:br>
              <a:rPr lang="en-US" dirty="0"/>
            </a:br>
            <a:r>
              <a:rPr lang="en-US" dirty="0"/>
              <a:t>Hotfix 6 week </a:t>
            </a:r>
            <a:r>
              <a:rPr lang="en-US" dirty="0">
                <a:sym typeface="Wingdings" panose="05000000000000000000" pitchFamily="2" charset="2"/>
              </a:rPr>
              <a:t> Same Day</a:t>
            </a:r>
            <a:br>
              <a:rPr lang="en-US" dirty="0">
                <a:sym typeface="Wingdings" panose="05000000000000000000" pitchFamily="2" charset="2"/>
              </a:rPr>
            </a:br>
            <a:r>
              <a:rPr lang="en-US" dirty="0">
                <a:sym typeface="Wingdings" panose="05000000000000000000" pitchFamily="2" charset="2"/>
              </a:rPr>
              <a:t>Investment  3 weeks</a:t>
            </a:r>
            <a:endParaRPr lang="en-US" dirty="0"/>
          </a:p>
        </p:txBody>
      </p:sp>
      <p:pic>
        <p:nvPicPr>
          <p:cNvPr id="4" name="Content Placeholder 3">
            <a:extLst>
              <a:ext uri="{FF2B5EF4-FFF2-40B4-BE49-F238E27FC236}">
                <a16:creationId xmlns:a16="http://schemas.microsoft.com/office/drawing/2014/main" id="{39C68B22-AB96-4A52-81DA-66DC2701FC35}"/>
              </a:ext>
            </a:extLst>
          </p:cNvPr>
          <p:cNvPicPr>
            <a:picLocks noGrp="1" noChangeAspect="1"/>
          </p:cNvPicPr>
          <p:nvPr>
            <p:ph idx="1"/>
          </p:nvPr>
        </p:nvPicPr>
        <p:blipFill>
          <a:blip r:embed="rId3"/>
          <a:stretch>
            <a:fillRect/>
          </a:stretch>
        </p:blipFill>
        <p:spPr>
          <a:xfrm>
            <a:off x="3798794" y="2216455"/>
            <a:ext cx="8572566" cy="5054600"/>
          </a:xfrm>
          <a:prstGeom prst="rect">
            <a:avLst/>
          </a:prstGeom>
        </p:spPr>
      </p:pic>
    </p:spTree>
    <p:extLst>
      <p:ext uri="{BB962C8B-B14F-4D97-AF65-F5344CB8AC3E}">
        <p14:creationId xmlns:p14="http://schemas.microsoft.com/office/powerpoint/2010/main" val="784080416"/>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2E7B7B4-824E-455C-8DE5-9349197FE811}"/>
              </a:ext>
            </a:extLst>
          </p:cNvPr>
          <p:cNvSpPr>
            <a:spLocks noGrp="1"/>
          </p:cNvSpPr>
          <p:nvPr>
            <p:ph type="title"/>
          </p:nvPr>
        </p:nvSpPr>
        <p:spPr/>
        <p:txBody>
          <a:bodyPr/>
          <a:lstStyle/>
          <a:p>
            <a:r>
              <a:rPr lang="en-US" dirty="0"/>
              <a:t>DevOps + Containers Enable Microservices</a:t>
            </a:r>
          </a:p>
        </p:txBody>
      </p:sp>
    </p:spTree>
    <p:extLst>
      <p:ext uri="{BB962C8B-B14F-4D97-AF65-F5344CB8AC3E}">
        <p14:creationId xmlns:p14="http://schemas.microsoft.com/office/powerpoint/2010/main" val="8077235"/>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DevOps &amp; Monolithic vs Micro Services</a:t>
            </a:r>
          </a:p>
        </p:txBody>
      </p:sp>
      <p:sp>
        <p:nvSpPr>
          <p:cNvPr id="4" name="Text Placeholder 3"/>
          <p:cNvSpPr>
            <a:spLocks noGrp="1"/>
          </p:cNvSpPr>
          <p:nvPr>
            <p:ph type="body" sz="quarter" idx="10"/>
          </p:nvPr>
        </p:nvSpPr>
        <p:spPr>
          <a:xfrm>
            <a:off x="7616414" y="892885"/>
            <a:ext cx="4575586" cy="5811081"/>
          </a:xfrm>
        </p:spPr>
        <p:txBody>
          <a:bodyPr/>
          <a:lstStyle/>
          <a:p>
            <a:r>
              <a:rPr lang="en-US" sz="4000" u="sng" dirty="0"/>
              <a:t>Micro Services</a:t>
            </a:r>
          </a:p>
          <a:p>
            <a:r>
              <a:rPr lang="en-US" sz="2800" b="1" i="1" dirty="0">
                <a:solidFill>
                  <a:srgbClr val="FFFF00"/>
                </a:solidFill>
              </a:rPr>
              <a:t>Split </a:t>
            </a:r>
            <a:r>
              <a:rPr lang="en-US" sz="2400" b="1" i="1" dirty="0">
                <a:solidFill>
                  <a:srgbClr val="FFFF00"/>
                </a:solidFill>
              </a:rPr>
              <a:t>Services</a:t>
            </a:r>
            <a:r>
              <a:rPr lang="en-US" sz="2800" b="1" i="1" dirty="0">
                <a:solidFill>
                  <a:srgbClr val="FFFF00"/>
                </a:solidFill>
              </a:rPr>
              <a:t> into small pieces</a:t>
            </a:r>
          </a:p>
          <a:p>
            <a:pPr marL="457200" indent="-457200">
              <a:buFont typeface="Arial" panose="020B0604020202020204" pitchFamily="34" charset="0"/>
              <a:buChar char="•"/>
            </a:pPr>
            <a:r>
              <a:rPr lang="en-US" sz="2800" dirty="0"/>
              <a:t>Easily Scale, Deploy, code, etc.</a:t>
            </a:r>
          </a:p>
          <a:p>
            <a:pPr marL="457200" indent="-457200">
              <a:buFont typeface="Arial" panose="020B0604020202020204" pitchFamily="34" charset="0"/>
              <a:buChar char="•"/>
            </a:pPr>
            <a:r>
              <a:rPr lang="en-US" sz="2800" dirty="0"/>
              <a:t>Faster Execution</a:t>
            </a:r>
          </a:p>
          <a:p>
            <a:pPr marL="457200" indent="-457200">
              <a:buFont typeface="Arial" panose="020B0604020202020204" pitchFamily="34" charset="0"/>
              <a:buChar char="•"/>
            </a:pPr>
            <a:r>
              <a:rPr lang="en-US" sz="2800" dirty="0"/>
              <a:t>Higher Reliability</a:t>
            </a:r>
          </a:p>
          <a:p>
            <a:pPr marL="457200" indent="-457200">
              <a:buFont typeface="Arial" panose="020B0604020202020204" pitchFamily="34" charset="0"/>
              <a:buChar char="•"/>
            </a:pPr>
            <a:r>
              <a:rPr lang="en-US" sz="2800" dirty="0"/>
              <a:t>Faster MTTR </a:t>
            </a:r>
            <a:r>
              <a:rPr lang="en-US" sz="1200" dirty="0"/>
              <a:t>mean time to repair</a:t>
            </a:r>
            <a:endParaRPr lang="en-US" sz="2800" dirty="0"/>
          </a:p>
          <a:p>
            <a:pPr marL="457200" indent="-457200">
              <a:buFont typeface="Arial" panose="020B0604020202020204" pitchFamily="34" charset="0"/>
              <a:buChar char="•"/>
            </a:pPr>
            <a:r>
              <a:rPr lang="en-US" sz="2800" dirty="0"/>
              <a:t>Agile capabilities</a:t>
            </a:r>
          </a:p>
          <a:p>
            <a:pPr marL="457200" indent="-457200">
              <a:buFont typeface="Arial" panose="020B0604020202020204" pitchFamily="34" charset="0"/>
              <a:buChar char="•"/>
            </a:pPr>
            <a:r>
              <a:rPr lang="en-US" sz="2800" dirty="0"/>
              <a:t>Automation Continuous Delivery</a:t>
            </a:r>
          </a:p>
          <a:p>
            <a:pPr marL="457200" indent="-457200">
              <a:buFont typeface="Arial" panose="020B0604020202020204" pitchFamily="34" charset="0"/>
              <a:buChar char="•"/>
            </a:pPr>
            <a:r>
              <a:rPr lang="en-US" sz="2800" dirty="0"/>
              <a:t>Amplify Feedback Loops</a:t>
            </a:r>
          </a:p>
        </p:txBody>
      </p:sp>
      <p:sp>
        <p:nvSpPr>
          <p:cNvPr id="5" name="Text Placeholder 4"/>
          <p:cNvSpPr>
            <a:spLocks noGrp="1"/>
          </p:cNvSpPr>
          <p:nvPr>
            <p:ph type="body" sz="quarter" idx="11"/>
          </p:nvPr>
        </p:nvSpPr>
        <p:spPr>
          <a:xfrm>
            <a:off x="266960" y="1092112"/>
            <a:ext cx="4703073" cy="6081665"/>
          </a:xfrm>
        </p:spPr>
        <p:txBody>
          <a:bodyPr/>
          <a:lstStyle/>
          <a:p>
            <a:r>
              <a:rPr lang="en-US" sz="4000" u="sng" dirty="0"/>
              <a:t>Monolithic</a:t>
            </a:r>
          </a:p>
          <a:p>
            <a:r>
              <a:rPr lang="en-US" sz="2800" b="1" dirty="0">
                <a:solidFill>
                  <a:srgbClr val="FFFF00"/>
                </a:solidFill>
              </a:rPr>
              <a:t>All Feature in Full App</a:t>
            </a:r>
          </a:p>
          <a:p>
            <a:pPr marL="457200" indent="-457200">
              <a:buFont typeface="Arial" panose="020B0604020202020204" pitchFamily="34" charset="0"/>
              <a:buChar char="•"/>
            </a:pPr>
            <a:r>
              <a:rPr lang="en-US" sz="2800" dirty="0"/>
              <a:t>Long Cycles (Dev, Test, Q/A, Deploy, update, etc.)</a:t>
            </a:r>
          </a:p>
          <a:p>
            <a:pPr marL="457200" indent="-457200">
              <a:buFont typeface="Arial" panose="020B0604020202020204" pitchFamily="34" charset="0"/>
              <a:buChar char="•"/>
            </a:pPr>
            <a:r>
              <a:rPr lang="en-US" sz="2800" dirty="0"/>
              <a:t>Error / Bug Prone</a:t>
            </a:r>
          </a:p>
          <a:p>
            <a:pPr marL="457200" indent="-457200">
              <a:buFont typeface="Arial" panose="020B0604020202020204" pitchFamily="34" charset="0"/>
              <a:buChar char="•"/>
            </a:pPr>
            <a:r>
              <a:rPr lang="en-US" sz="2800" dirty="0"/>
              <a:t>Expensive</a:t>
            </a:r>
          </a:p>
          <a:p>
            <a:pPr marL="457200" indent="-457200">
              <a:buFont typeface="Arial" panose="020B0604020202020204" pitchFamily="34" charset="0"/>
              <a:buChar char="•"/>
            </a:pPr>
            <a:r>
              <a:rPr lang="en-US" sz="2800" dirty="0"/>
              <a:t>Quick Fixes hard or impossible</a:t>
            </a:r>
          </a:p>
          <a:p>
            <a:pPr marL="457200" indent="-457200">
              <a:buFont typeface="Arial" panose="020B0604020202020204" pitchFamily="34" charset="0"/>
              <a:buChar char="•"/>
            </a:pPr>
            <a:r>
              <a:rPr lang="en-US" sz="2800" dirty="0"/>
              <a:t>More bottlenecks</a:t>
            </a:r>
          </a:p>
          <a:p>
            <a:pPr marL="457200" indent="-457200">
              <a:buFont typeface="Arial" panose="020B0604020202020204" pitchFamily="34" charset="0"/>
              <a:buChar char="•"/>
            </a:pPr>
            <a:r>
              <a:rPr lang="en-US" sz="2800" dirty="0"/>
              <a:t>Harder to test (more changes at once)</a:t>
            </a:r>
          </a:p>
        </p:txBody>
      </p:sp>
      <p:graphicFrame>
        <p:nvGraphicFramePr>
          <p:cNvPr id="3" name="Diagram 2"/>
          <p:cNvGraphicFramePr/>
          <p:nvPr>
            <p:extLst/>
          </p:nvPr>
        </p:nvGraphicFramePr>
        <p:xfrm>
          <a:off x="4082412" y="2221684"/>
          <a:ext cx="3647486" cy="39262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19318838"/>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14EC77-771E-487E-86FB-A621CEEDA359}"/>
              </a:ext>
            </a:extLst>
          </p:cNvPr>
          <p:cNvSpPr>
            <a:spLocks noGrp="1"/>
          </p:cNvSpPr>
          <p:nvPr>
            <p:ph type="title"/>
          </p:nvPr>
        </p:nvSpPr>
        <p:spPr>
          <a:xfrm>
            <a:off x="269239" y="372332"/>
            <a:ext cx="11653523" cy="3508058"/>
          </a:xfrm>
        </p:spPr>
        <p:txBody>
          <a:bodyPr/>
          <a:lstStyle/>
          <a:p>
            <a:r>
              <a:rPr lang="en-US" dirty="0"/>
              <a:t>Containers NOT on Exam</a:t>
            </a:r>
            <a:br>
              <a:rPr lang="en-US" dirty="0"/>
            </a:br>
            <a:br>
              <a:rPr lang="en-US" dirty="0"/>
            </a:br>
            <a:r>
              <a:rPr lang="en-US" dirty="0"/>
              <a:t>534 gets a new number</a:t>
            </a:r>
            <a:br>
              <a:rPr lang="en-US" dirty="0"/>
            </a:br>
            <a:r>
              <a:rPr lang="en-US" dirty="0"/>
              <a:t>New Exam 70-535 </a:t>
            </a:r>
            <a:br>
              <a:rPr lang="en-US" dirty="0"/>
            </a:br>
            <a:r>
              <a:rPr lang="en-US" dirty="0"/>
              <a:t>Jan 2018 – 534 will retire.</a:t>
            </a:r>
          </a:p>
        </p:txBody>
      </p:sp>
      <p:sp>
        <p:nvSpPr>
          <p:cNvPr id="3" name="TextBox 2">
            <a:extLst>
              <a:ext uri="{FF2B5EF4-FFF2-40B4-BE49-F238E27FC236}">
                <a16:creationId xmlns:a16="http://schemas.microsoft.com/office/drawing/2014/main" id="{C77F36FB-C422-41E8-9A0F-89CF6469CD8D}"/>
              </a:ext>
            </a:extLst>
          </p:cNvPr>
          <p:cNvSpPr txBox="1"/>
          <p:nvPr/>
        </p:nvSpPr>
        <p:spPr>
          <a:xfrm>
            <a:off x="6055847" y="1768571"/>
            <a:ext cx="5541154"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DevOps not on exam either…</a:t>
            </a:r>
          </a:p>
        </p:txBody>
      </p:sp>
    </p:spTree>
    <p:extLst>
      <p:ext uri="{BB962C8B-B14F-4D97-AF65-F5344CB8AC3E}">
        <p14:creationId xmlns:p14="http://schemas.microsoft.com/office/powerpoint/2010/main" val="2589029260"/>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8080" y="202718"/>
            <a:ext cx="11655840" cy="622787"/>
          </a:xfrm>
        </p:spPr>
        <p:txBody>
          <a:bodyPr/>
          <a:lstStyle/>
          <a:p>
            <a:r>
              <a:rPr lang="en-US" sz="4400" dirty="0"/>
              <a:t>Monolith/Traditional vs Microservices/born in cloud</a:t>
            </a:r>
          </a:p>
        </p:txBody>
      </p:sp>
      <p:pic>
        <p:nvPicPr>
          <p:cNvPr id="5" name="Content Placeholder 4"/>
          <p:cNvPicPr>
            <a:picLocks noGrp="1" noChangeAspect="1"/>
          </p:cNvPicPr>
          <p:nvPr>
            <p:ph idx="1"/>
          </p:nvPr>
        </p:nvPicPr>
        <p:blipFill>
          <a:blip r:embed="rId3"/>
          <a:stretch>
            <a:fillRect/>
          </a:stretch>
        </p:blipFill>
        <p:spPr>
          <a:xfrm>
            <a:off x="379655" y="912299"/>
            <a:ext cx="10860066" cy="5512649"/>
          </a:xfrm>
          <a:prstGeom prst="rect">
            <a:avLst/>
          </a:prstGeom>
        </p:spPr>
      </p:pic>
      <p:sp>
        <p:nvSpPr>
          <p:cNvPr id="4" name="Text Placeholder 3"/>
          <p:cNvSpPr>
            <a:spLocks noGrp="1"/>
          </p:cNvSpPr>
          <p:nvPr>
            <p:ph type="body" sz="quarter" idx="13"/>
          </p:nvPr>
        </p:nvSpPr>
        <p:spPr/>
        <p:txBody>
          <a:bodyPr/>
          <a:lstStyle/>
          <a:p>
            <a:r>
              <a:rPr lang="en-US" dirty="0"/>
              <a:t>Asteroids</a:t>
            </a:r>
          </a:p>
        </p:txBody>
      </p:sp>
    </p:spTree>
    <p:extLst>
      <p:ext uri="{BB962C8B-B14F-4D97-AF65-F5344CB8AC3E}">
        <p14:creationId xmlns:p14="http://schemas.microsoft.com/office/powerpoint/2010/main" val="907047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A6D026-9751-4D43-9BFA-010AB0EF5134}"/>
              </a:ext>
            </a:extLst>
          </p:cNvPr>
          <p:cNvSpPr>
            <a:spLocks noGrp="1"/>
          </p:cNvSpPr>
          <p:nvPr>
            <p:ph type="title"/>
          </p:nvPr>
        </p:nvSpPr>
        <p:spPr/>
        <p:txBody>
          <a:bodyPr/>
          <a:lstStyle/>
          <a:p>
            <a:r>
              <a:rPr lang="en-US" dirty="0"/>
              <a:t>Labs – Containers </a:t>
            </a:r>
            <a:r>
              <a:rPr lang="en-US" dirty="0">
                <a:hlinkClick r:id="rId3"/>
              </a:rPr>
              <a:t>http://aka.ms/534Labs</a:t>
            </a:r>
            <a:br>
              <a:rPr lang="en-US" dirty="0"/>
            </a:br>
            <a:r>
              <a:rPr lang="en-US" sz="3200" dirty="0"/>
              <a:t>Scroll Down to #7 at bottom for containers</a:t>
            </a:r>
            <a:endParaRPr lang="en-US" dirty="0"/>
          </a:p>
        </p:txBody>
      </p:sp>
      <p:sp>
        <p:nvSpPr>
          <p:cNvPr id="3" name="Content Placeholder 2">
            <a:extLst>
              <a:ext uri="{FF2B5EF4-FFF2-40B4-BE49-F238E27FC236}">
                <a16:creationId xmlns:a16="http://schemas.microsoft.com/office/drawing/2014/main" id="{A84511CC-360A-4019-A1B5-5D97DFFA2078}"/>
              </a:ext>
            </a:extLst>
          </p:cNvPr>
          <p:cNvSpPr>
            <a:spLocks noGrp="1"/>
          </p:cNvSpPr>
          <p:nvPr>
            <p:ph idx="1"/>
          </p:nvPr>
        </p:nvSpPr>
        <p:spPr>
          <a:xfrm>
            <a:off x="508000" y="2036763"/>
            <a:ext cx="11188700" cy="2611549"/>
          </a:xfrm>
        </p:spPr>
        <p:txBody>
          <a:bodyPr/>
          <a:lstStyle/>
          <a:p>
            <a:r>
              <a:rPr lang="en-US" b="1" dirty="0"/>
              <a:t>Labs: </a:t>
            </a:r>
            <a:r>
              <a:rPr lang="en-US" dirty="0">
                <a:hlinkClick r:id="rId3"/>
              </a:rPr>
              <a:t>http://aka.ms/534Labs</a:t>
            </a:r>
            <a:r>
              <a:rPr lang="en-US" dirty="0"/>
              <a:t> </a:t>
            </a:r>
          </a:p>
          <a:p>
            <a:r>
              <a:rPr lang="en-US" b="1" dirty="0"/>
              <a:t>Azure Portal: </a:t>
            </a:r>
            <a:r>
              <a:rPr lang="en-US" dirty="0">
                <a:hlinkClick r:id="rId4"/>
              </a:rPr>
              <a:t>http://portal.azure.com</a:t>
            </a:r>
            <a:r>
              <a:rPr lang="en-US" dirty="0"/>
              <a:t> </a:t>
            </a:r>
          </a:p>
          <a:p>
            <a:r>
              <a:rPr lang="en-US" sz="4000" b="1" dirty="0"/>
              <a:t>Docs and more Step-By-Step </a:t>
            </a:r>
            <a:r>
              <a:rPr lang="en-US" dirty="0">
                <a:hlinkClick r:id="rId5"/>
              </a:rPr>
              <a:t>http://docs.microsoft.com</a:t>
            </a:r>
            <a:r>
              <a:rPr lang="en-US" dirty="0"/>
              <a:t> </a:t>
            </a:r>
          </a:p>
        </p:txBody>
      </p:sp>
    </p:spTree>
    <p:extLst>
      <p:ext uri="{BB962C8B-B14F-4D97-AF65-F5344CB8AC3E}">
        <p14:creationId xmlns:p14="http://schemas.microsoft.com/office/powerpoint/2010/main" val="2225502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Tips, Tricks and Field Experiences </a:t>
            </a:r>
          </a:p>
        </p:txBody>
      </p:sp>
      <p:graphicFrame>
        <p:nvGraphicFramePr>
          <p:cNvPr id="7" name="Content Placeholder 6"/>
          <p:cNvGraphicFramePr>
            <a:graphicFrameLocks noGrp="1"/>
          </p:cNvGraphicFramePr>
          <p:nvPr>
            <p:ph sz="half" idx="1"/>
            <p:extLst/>
          </p:nvPr>
        </p:nvGraphicFramePr>
        <p:xfrm>
          <a:off x="223838" y="1279525"/>
          <a:ext cx="5699125" cy="49688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8" name="Content Placeholder 7"/>
          <p:cNvGraphicFramePr>
            <a:graphicFrameLocks noGrp="1"/>
          </p:cNvGraphicFramePr>
          <p:nvPr>
            <p:ph sz="half" idx="2"/>
            <p:extLst/>
          </p:nvPr>
        </p:nvGraphicFramePr>
        <p:xfrm>
          <a:off x="6188220" y="1884218"/>
          <a:ext cx="5699125" cy="2447637"/>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30772170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Tips, Tricks and Field Experiences </a:t>
            </a:r>
          </a:p>
        </p:txBody>
      </p:sp>
      <p:graphicFrame>
        <p:nvGraphicFramePr>
          <p:cNvPr id="5" name="Content Placeholder 4"/>
          <p:cNvGraphicFramePr>
            <a:graphicFrameLocks noGrp="1"/>
          </p:cNvGraphicFramePr>
          <p:nvPr>
            <p:ph sz="half" idx="1"/>
            <p:extLst/>
          </p:nvPr>
        </p:nvGraphicFramePr>
        <p:xfrm>
          <a:off x="223838" y="1279525"/>
          <a:ext cx="5699125" cy="49688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Content Placeholder 3"/>
          <p:cNvSpPr>
            <a:spLocks noGrp="1"/>
          </p:cNvSpPr>
          <p:nvPr>
            <p:ph sz="half" idx="2"/>
          </p:nvPr>
        </p:nvSpPr>
        <p:spPr/>
        <p:txBody>
          <a:bodyPr/>
          <a:lstStyle/>
          <a:p>
            <a:endParaRPr lang="en-US"/>
          </a:p>
        </p:txBody>
      </p:sp>
      <p:graphicFrame>
        <p:nvGraphicFramePr>
          <p:cNvPr id="7" name="Content Placeholder 7"/>
          <p:cNvGraphicFramePr>
            <a:graphicFrameLocks/>
          </p:cNvGraphicFramePr>
          <p:nvPr>
            <p:extLst/>
          </p:nvPr>
        </p:nvGraphicFramePr>
        <p:xfrm>
          <a:off x="6345238" y="1279525"/>
          <a:ext cx="5699125" cy="4968875"/>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13275278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597" y="233062"/>
            <a:ext cx="10515600" cy="1325563"/>
          </a:xfrm>
        </p:spPr>
        <p:txBody>
          <a:bodyPr/>
          <a:lstStyle/>
          <a:p>
            <a:r>
              <a:rPr lang="en-US" dirty="0"/>
              <a:t>What is a container?</a:t>
            </a:r>
          </a:p>
        </p:txBody>
      </p:sp>
      <p:sp>
        <p:nvSpPr>
          <p:cNvPr id="199" name="TextBox 198"/>
          <p:cNvSpPr txBox="1"/>
          <p:nvPr/>
        </p:nvSpPr>
        <p:spPr>
          <a:xfrm>
            <a:off x="249207" y="1369595"/>
            <a:ext cx="6740832" cy="2528107"/>
          </a:xfrm>
          <a:prstGeom prst="rect">
            <a:avLst/>
          </a:prstGeom>
          <a:solidFill>
            <a:srgbClr val="EEEEEE"/>
          </a:solidFill>
        </p:spPr>
        <p:txBody>
          <a:bodyPr wrap="square" lIns="146243" tIns="146243" rIns="146243" bIns="146201" rtlCol="0">
            <a:noAutofit/>
          </a:bodyPr>
          <a:lstStyle/>
          <a:p>
            <a:pPr marL="0" marR="0" lvl="0" indent="0" defTabSz="913523" eaLnBrk="1" fontAlgn="auto" latinLnBrk="0" hangingPunct="1">
              <a:lnSpc>
                <a:spcPct val="90000"/>
              </a:lnSpc>
              <a:spcBef>
                <a:spcPts val="0"/>
              </a:spcBef>
              <a:spcAft>
                <a:spcPts val="600"/>
              </a:spcAft>
              <a:buClrTx/>
              <a:buSzTx/>
              <a:buFontTx/>
              <a:buNone/>
              <a:tabLst/>
              <a:defRPr/>
            </a:pPr>
            <a:r>
              <a:rPr kumimoji="0" lang="en-US" sz="1961" b="0" i="0" u="none" strike="noStrike" kern="0" cap="none" spc="0" normalizeH="0" baseline="0" noProof="0" dirty="0">
                <a:ln>
                  <a:noFill/>
                </a:ln>
                <a:gradFill>
                  <a:gsLst>
                    <a:gs pos="0">
                      <a:schemeClr val="tx2"/>
                    </a:gs>
                    <a:gs pos="100000">
                      <a:schemeClr val="accent1"/>
                    </a:gs>
                  </a:gsLst>
                  <a:lin ang="5400000" scaled="0"/>
                </a:gradFill>
                <a:effectLst/>
                <a:uLnTx/>
                <a:uFillTx/>
                <a:latin typeface="Segoe UI Semibold" panose="020B0702040204020203" pitchFamily="34" charset="0"/>
                <a:cs typeface="Segoe UI Semibold" panose="020B0702040204020203" pitchFamily="34" charset="0"/>
              </a:rPr>
              <a:t>Containers</a:t>
            </a:r>
          </a:p>
        </p:txBody>
      </p:sp>
      <p:grpSp>
        <p:nvGrpSpPr>
          <p:cNvPr id="14" name="Group 13"/>
          <p:cNvGrpSpPr/>
          <p:nvPr/>
        </p:nvGrpSpPr>
        <p:grpSpPr>
          <a:xfrm>
            <a:off x="7162348" y="4021404"/>
            <a:ext cx="4760474" cy="2528107"/>
            <a:chOff x="7306274" y="4101714"/>
            <a:chExt cx="4857309" cy="2579533"/>
          </a:xfrm>
        </p:grpSpPr>
        <p:sp>
          <p:nvSpPr>
            <p:cNvPr id="444" name="TextBox 443"/>
            <p:cNvSpPr txBox="1"/>
            <p:nvPr/>
          </p:nvSpPr>
          <p:spPr>
            <a:xfrm>
              <a:off x="7306274" y="4101714"/>
              <a:ext cx="4857309" cy="2579533"/>
            </a:xfrm>
            <a:prstGeom prst="rect">
              <a:avLst/>
            </a:prstGeom>
            <a:solidFill>
              <a:srgbClr val="EEEEEE"/>
            </a:solidFill>
          </p:spPr>
          <p:txBody>
            <a:bodyPr wrap="square" lIns="146243" tIns="146243" rIns="146243" bIns="146201" rtlCol="0">
              <a:noAutofit/>
            </a:bodyPr>
            <a:lstStyle/>
            <a:p>
              <a:pPr marL="0" marR="0" lvl="0" indent="0" defTabSz="913523" eaLnBrk="1" fontAlgn="auto" latinLnBrk="0" hangingPunct="1">
                <a:lnSpc>
                  <a:spcPct val="90000"/>
                </a:lnSpc>
                <a:spcBef>
                  <a:spcPts val="0"/>
                </a:spcBef>
                <a:spcAft>
                  <a:spcPts val="600"/>
                </a:spcAft>
                <a:buClrTx/>
                <a:buSzTx/>
                <a:buFontTx/>
                <a:buNone/>
                <a:tabLst/>
                <a:defRPr/>
              </a:pPr>
              <a:r>
                <a:rPr kumimoji="0" lang="fr-FR" sz="1961" b="0" i="0" u="none" strike="noStrike" kern="0" cap="none" spc="0" normalizeH="0" baseline="0" noProof="0" dirty="0">
                  <a:ln>
                    <a:noFill/>
                  </a:ln>
                  <a:gradFill>
                    <a:gsLst>
                      <a:gs pos="0">
                        <a:schemeClr val="tx2"/>
                      </a:gs>
                      <a:gs pos="100000">
                        <a:schemeClr val="accent1"/>
                      </a:gs>
                    </a:gsLst>
                    <a:lin ang="5400000" scaled="0"/>
                  </a:gradFill>
                  <a:effectLst/>
                  <a:uLnTx/>
                  <a:uFillTx/>
                  <a:latin typeface="Segoe UI Semibold" panose="020B0702040204020203" pitchFamily="34" charset="0"/>
                  <a:cs typeface="Segoe UI Semibold" panose="020B0702040204020203" pitchFamily="34" charset="0"/>
                </a:rPr>
                <a:t>Hyper-V containers</a:t>
              </a:r>
              <a:br>
                <a:rPr kumimoji="0" lang="fr-FR" sz="2000" b="1" i="0" u="none" strike="noStrike" kern="0" cap="none" spc="0" normalizeH="0" baseline="0" noProof="0" dirty="0">
                  <a:ln>
                    <a:noFill/>
                  </a:ln>
                  <a:solidFill>
                    <a:srgbClr val="0078D7"/>
                  </a:solidFill>
                  <a:effectLst/>
                  <a:uLnTx/>
                  <a:uFillTx/>
                </a:rPr>
              </a:br>
              <a:r>
                <a:rPr kumimoji="0" lang="fr-FR" sz="1961" b="0" i="0" u="none" strike="noStrike" kern="0" cap="none" spc="0" normalizeH="0" baseline="0" noProof="0" dirty="0">
                  <a:ln>
                    <a:noFill/>
                  </a:ln>
                  <a:gradFill>
                    <a:gsLst>
                      <a:gs pos="0">
                        <a:schemeClr val="tx1"/>
                      </a:gs>
                      <a:gs pos="100000">
                        <a:schemeClr val="tx1"/>
                      </a:gs>
                    </a:gsLst>
                    <a:lin ang="5400000" scaled="0"/>
                  </a:gradFill>
                  <a:effectLst/>
                  <a:uLnTx/>
                  <a:uFillTx/>
                  <a:latin typeface="Segoe UI Semilight" panose="020B0402040204020203" pitchFamily="34" charset="0"/>
                  <a:cs typeface="Segoe UI Semilight" panose="020B0402040204020203" pitchFamily="34" charset="0"/>
                </a:rPr>
                <a:t>Isolation plus performance</a:t>
              </a:r>
            </a:p>
          </p:txBody>
        </p:sp>
        <p:grpSp>
          <p:nvGrpSpPr>
            <p:cNvPr id="11" name="Group 10"/>
            <p:cNvGrpSpPr/>
            <p:nvPr/>
          </p:nvGrpSpPr>
          <p:grpSpPr>
            <a:xfrm>
              <a:off x="8133880" y="4896167"/>
              <a:ext cx="3202100" cy="1680884"/>
              <a:chOff x="8095840" y="4803334"/>
              <a:chExt cx="3139599" cy="1648075"/>
            </a:xfrm>
          </p:grpSpPr>
          <p:sp>
            <p:nvSpPr>
              <p:cNvPr id="394" name="Rectangle 393"/>
              <p:cNvSpPr/>
              <p:nvPr/>
            </p:nvSpPr>
            <p:spPr bwMode="auto">
              <a:xfrm>
                <a:off x="8095840" y="6143914"/>
                <a:ext cx="3139598" cy="307495"/>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0" tIns="146201" rIns="182750" bIns="146201" numCol="1" spcCol="0" rtlCol="0" fromWordArt="0" anchor="ctr" anchorCtr="0" forceAA="0" compatLnSpc="1">
                <a:prstTxWarp prst="textNoShape">
                  <a:avLst/>
                </a:prstTxWarp>
                <a:noAutofit/>
              </a:bodyPr>
              <a:lstStyle/>
              <a:p>
                <a:pPr marL="0" marR="0" lvl="0" indent="0" algn="ctr" defTabSz="931578"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gradFill>
                      <a:gsLst>
                        <a:gs pos="0">
                          <a:schemeClr val="tx1"/>
                        </a:gs>
                        <a:gs pos="100000">
                          <a:schemeClr val="tx1"/>
                        </a:gs>
                      </a:gsLst>
                      <a:lin ang="5400000" scaled="0"/>
                    </a:gradFill>
                    <a:effectLst/>
                    <a:uLnTx/>
                    <a:uFillTx/>
                    <a:ea typeface="Segoe UI" pitchFamily="34" charset="0"/>
                    <a:cs typeface="Segoe UI" pitchFamily="34" charset="0"/>
                  </a:rPr>
                  <a:t>Hyper-V</a:t>
                </a:r>
              </a:p>
            </p:txBody>
          </p:sp>
          <p:grpSp>
            <p:nvGrpSpPr>
              <p:cNvPr id="396" name="Group 395"/>
              <p:cNvGrpSpPr/>
              <p:nvPr/>
            </p:nvGrpSpPr>
            <p:grpSpPr>
              <a:xfrm>
                <a:off x="8100919" y="4803334"/>
                <a:ext cx="983468" cy="1295400"/>
                <a:chOff x="7602380" y="4680406"/>
                <a:chExt cx="1003189" cy="1321375"/>
              </a:xfrm>
            </p:grpSpPr>
            <p:grpSp>
              <p:nvGrpSpPr>
                <p:cNvPr id="429" name="Group 428"/>
                <p:cNvGrpSpPr/>
                <p:nvPr/>
              </p:nvGrpSpPr>
              <p:grpSpPr>
                <a:xfrm>
                  <a:off x="7664400" y="4743959"/>
                  <a:ext cx="879145" cy="852494"/>
                  <a:chOff x="5273607" y="4636642"/>
                  <a:chExt cx="862108" cy="835973"/>
                </a:xfrm>
                <a:solidFill>
                  <a:srgbClr val="107C10"/>
                </a:solidFill>
              </p:grpSpPr>
              <p:sp>
                <p:nvSpPr>
                  <p:cNvPr id="438" name="TextBox 437"/>
                  <p:cNvSpPr txBox="1"/>
                  <p:nvPr/>
                </p:nvSpPr>
                <p:spPr>
                  <a:xfrm>
                    <a:off x="5273607" y="4636642"/>
                    <a:ext cx="862105" cy="182988"/>
                  </a:xfrm>
                  <a:prstGeom prst="rect">
                    <a:avLst/>
                  </a:prstGeom>
                  <a:solidFill>
                    <a:schemeClr val="accent2"/>
                  </a:solidFill>
                  <a:ln w="6350">
                    <a:noFill/>
                    <a:miter lim="800000"/>
                  </a:ln>
                </p:spPr>
                <p:txBody>
                  <a:bodyPr wrap="square" lIns="45688" tIns="45688" rIns="45688" bIns="45688" rtlCol="0" anchor="ctr">
                    <a:noAutofit/>
                  </a:bodyPr>
                  <a:lstStyle>
                    <a:defPPr>
                      <a:defRPr lang="en-US"/>
                    </a:defPPr>
                    <a:lvl1pPr algn="ctr" defTabSz="932239">
                      <a:lnSpc>
                        <a:spcPct val="90000"/>
                      </a:lnSpc>
                      <a:spcAft>
                        <a:spcPts val="612"/>
                      </a:spcAft>
                      <a:defRPr sz="800" b="0" kern="0">
                        <a:gradFill>
                          <a:gsLst>
                            <a:gs pos="0">
                              <a:schemeClr val="bg1"/>
                            </a:gs>
                            <a:gs pos="100000">
                              <a:schemeClr val="bg1"/>
                            </a:gs>
                          </a:gsLst>
                          <a:lin ang="5400000" scaled="0"/>
                        </a:gradFill>
                        <a:latin typeface="Segoe UI Semibold" panose="020B0702040204020203" pitchFamily="34" charset="0"/>
                        <a:cs typeface="Segoe UI Semibold" panose="020B0702040204020203" pitchFamily="34" charset="0"/>
                      </a:defRPr>
                    </a:lvl1pPr>
                  </a:lstStyle>
                  <a:p>
                    <a:pPr marL="0" marR="0" lvl="0" indent="0" algn="ctr" defTabSz="932239" eaLnBrk="1" fontAlgn="auto" latinLnBrk="0" hangingPunct="1">
                      <a:lnSpc>
                        <a:spcPct val="90000"/>
                      </a:lnSpc>
                      <a:spcBef>
                        <a:spcPts val="0"/>
                      </a:spcBef>
                      <a:spcAft>
                        <a:spcPts val="612"/>
                      </a:spcAft>
                      <a:buClrTx/>
                      <a:buSzTx/>
                      <a:buFontTx/>
                      <a:buNone/>
                      <a:tabLst/>
                      <a:defRPr/>
                    </a:pPr>
                    <a:r>
                      <a:rPr kumimoji="0" lang="en-US" sz="784" b="0" i="0" u="none" strike="noStrike" kern="0" cap="none" spc="0" normalizeH="0" baseline="0" noProof="0" dirty="0">
                        <a:ln>
                          <a:noFill/>
                        </a:ln>
                        <a:gradFill>
                          <a:gsLst>
                            <a:gs pos="0">
                              <a:schemeClr val="bg1"/>
                            </a:gs>
                            <a:gs pos="100000">
                              <a:schemeClr val="bg1"/>
                            </a:gs>
                          </a:gsLst>
                          <a:lin ang="5400000" scaled="0"/>
                        </a:gradFill>
                        <a:effectLst/>
                        <a:uLnTx/>
                        <a:uFillTx/>
                        <a:latin typeface="Segoe UI Semibold" panose="020B0702040204020203" pitchFamily="34" charset="0"/>
                        <a:cs typeface="Segoe UI Semibold" panose="020B0702040204020203" pitchFamily="34" charset="0"/>
                      </a:rPr>
                      <a:t>Container</a:t>
                    </a:r>
                  </a:p>
                </p:txBody>
              </p:sp>
              <p:sp>
                <p:nvSpPr>
                  <p:cNvPr id="439" name="Rectangle 438"/>
                  <p:cNvSpPr/>
                  <p:nvPr/>
                </p:nvSpPr>
                <p:spPr bwMode="auto">
                  <a:xfrm>
                    <a:off x="5273610" y="4819630"/>
                    <a:ext cx="862105" cy="652985"/>
                  </a:xfrm>
                  <a:prstGeom prst="rect">
                    <a:avLst/>
                  </a:prstGeom>
                  <a:solidFill>
                    <a:schemeClr val="bg1">
                      <a:lumMod val="85000"/>
                    </a:schemeClr>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750" tIns="146201" rIns="182750" bIns="146201" numCol="1" spcCol="0" rtlCol="0" fromWordArt="0" anchor="ctr" anchorCtr="0" forceAA="0" compatLnSpc="1">
                    <a:prstTxWarp prst="textNoShape">
                      <a:avLst/>
                    </a:prstTxWarp>
                    <a:noAutofit/>
                  </a:bodyPr>
                  <a:lstStyle/>
                  <a:p>
                    <a:pPr marL="0" marR="0" lvl="0" indent="0" defTabSz="931578"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FFFFFF"/>
                      </a:solidFill>
                      <a:effectLst/>
                      <a:uLnTx/>
                      <a:uFillTx/>
                      <a:ea typeface="Segoe UI" pitchFamily="34" charset="0"/>
                      <a:cs typeface="Segoe UI" pitchFamily="34" charset="0"/>
                    </a:endParaRPr>
                  </a:p>
                </p:txBody>
              </p:sp>
              <p:grpSp>
                <p:nvGrpSpPr>
                  <p:cNvPr id="440" name="Group 439"/>
                  <p:cNvGrpSpPr/>
                  <p:nvPr/>
                </p:nvGrpSpPr>
                <p:grpSpPr>
                  <a:xfrm>
                    <a:off x="5478283" y="4972052"/>
                    <a:ext cx="462040" cy="372963"/>
                    <a:chOff x="4406091" y="6049096"/>
                    <a:chExt cx="3960813" cy="3197216"/>
                  </a:xfrm>
                  <a:grpFill/>
                </p:grpSpPr>
                <p:sp>
                  <p:nvSpPr>
                    <p:cNvPr id="441" name="Freeform 24"/>
                    <p:cNvSpPr>
                      <a:spLocks noEditPoints="1"/>
                    </p:cNvSpPr>
                    <p:nvPr/>
                  </p:nvSpPr>
                  <p:spPr bwMode="auto">
                    <a:xfrm>
                      <a:off x="4406091" y="6049096"/>
                      <a:ext cx="2847974" cy="2813052"/>
                    </a:xfrm>
                    <a:custGeom>
                      <a:avLst/>
                      <a:gdLst>
                        <a:gd name="T0" fmla="*/ 744 w 757"/>
                        <a:gd name="T1" fmla="*/ 466 h 748"/>
                        <a:gd name="T2" fmla="*/ 755 w 757"/>
                        <a:gd name="T3" fmla="*/ 399 h 748"/>
                        <a:gd name="T4" fmla="*/ 739 w 757"/>
                        <a:gd name="T5" fmla="*/ 373 h 748"/>
                        <a:gd name="T6" fmla="*/ 644 w 757"/>
                        <a:gd name="T7" fmla="*/ 341 h 748"/>
                        <a:gd name="T8" fmla="*/ 638 w 757"/>
                        <a:gd name="T9" fmla="*/ 309 h 748"/>
                        <a:gd name="T10" fmla="*/ 716 w 757"/>
                        <a:gd name="T11" fmla="*/ 245 h 748"/>
                        <a:gd name="T12" fmla="*/ 721 w 757"/>
                        <a:gd name="T13" fmla="*/ 215 h 748"/>
                        <a:gd name="T14" fmla="*/ 687 w 757"/>
                        <a:gd name="T15" fmla="*/ 157 h 748"/>
                        <a:gd name="T16" fmla="*/ 658 w 757"/>
                        <a:gd name="T17" fmla="*/ 146 h 748"/>
                        <a:gd name="T18" fmla="*/ 565 w 757"/>
                        <a:gd name="T19" fmla="*/ 181 h 748"/>
                        <a:gd name="T20" fmla="*/ 536 w 757"/>
                        <a:gd name="T21" fmla="*/ 157 h 748"/>
                        <a:gd name="T22" fmla="*/ 556 w 757"/>
                        <a:gd name="T23" fmla="*/ 55 h 748"/>
                        <a:gd name="T24" fmla="*/ 541 w 757"/>
                        <a:gd name="T25" fmla="*/ 28 h 748"/>
                        <a:gd name="T26" fmla="*/ 477 w 757"/>
                        <a:gd name="T27" fmla="*/ 5 h 748"/>
                        <a:gd name="T28" fmla="*/ 449 w 757"/>
                        <a:gd name="T29" fmla="*/ 15 h 748"/>
                        <a:gd name="T30" fmla="*/ 397 w 757"/>
                        <a:gd name="T31" fmla="*/ 106 h 748"/>
                        <a:gd name="T32" fmla="*/ 378 w 757"/>
                        <a:gd name="T33" fmla="*/ 105 h 748"/>
                        <a:gd name="T34" fmla="*/ 362 w 757"/>
                        <a:gd name="T35" fmla="*/ 106 h 748"/>
                        <a:gd name="T36" fmla="*/ 311 w 757"/>
                        <a:gd name="T37" fmla="*/ 15 h 748"/>
                        <a:gd name="T38" fmla="*/ 282 w 757"/>
                        <a:gd name="T39" fmla="*/ 4 h 748"/>
                        <a:gd name="T40" fmla="*/ 218 w 757"/>
                        <a:gd name="T41" fmla="*/ 27 h 748"/>
                        <a:gd name="T42" fmla="*/ 203 w 757"/>
                        <a:gd name="T43" fmla="*/ 54 h 748"/>
                        <a:gd name="T44" fmla="*/ 222 w 757"/>
                        <a:gd name="T45" fmla="*/ 156 h 748"/>
                        <a:gd name="T46" fmla="*/ 192 w 757"/>
                        <a:gd name="T47" fmla="*/ 181 h 748"/>
                        <a:gd name="T48" fmla="*/ 103 w 757"/>
                        <a:gd name="T49" fmla="*/ 145 h 748"/>
                        <a:gd name="T50" fmla="*/ 74 w 757"/>
                        <a:gd name="T51" fmla="*/ 155 h 748"/>
                        <a:gd name="T52" fmla="*/ 39 w 757"/>
                        <a:gd name="T53" fmla="*/ 213 h 748"/>
                        <a:gd name="T54" fmla="*/ 44 w 757"/>
                        <a:gd name="T55" fmla="*/ 243 h 748"/>
                        <a:gd name="T56" fmla="*/ 119 w 757"/>
                        <a:gd name="T57" fmla="*/ 307 h 748"/>
                        <a:gd name="T58" fmla="*/ 113 w 757"/>
                        <a:gd name="T59" fmla="*/ 341 h 748"/>
                        <a:gd name="T60" fmla="*/ 17 w 757"/>
                        <a:gd name="T61" fmla="*/ 373 h 748"/>
                        <a:gd name="T62" fmla="*/ 2 w 757"/>
                        <a:gd name="T63" fmla="*/ 400 h 748"/>
                        <a:gd name="T64" fmla="*/ 13 w 757"/>
                        <a:gd name="T65" fmla="*/ 466 h 748"/>
                        <a:gd name="T66" fmla="*/ 37 w 757"/>
                        <a:gd name="T67" fmla="*/ 486 h 748"/>
                        <a:gd name="T68" fmla="*/ 136 w 757"/>
                        <a:gd name="T69" fmla="*/ 486 h 748"/>
                        <a:gd name="T70" fmla="*/ 154 w 757"/>
                        <a:gd name="T71" fmla="*/ 519 h 748"/>
                        <a:gd name="T72" fmla="*/ 102 w 757"/>
                        <a:gd name="T73" fmla="*/ 604 h 748"/>
                        <a:gd name="T74" fmla="*/ 107 w 757"/>
                        <a:gd name="T75" fmla="*/ 634 h 748"/>
                        <a:gd name="T76" fmla="*/ 158 w 757"/>
                        <a:gd name="T77" fmla="*/ 678 h 748"/>
                        <a:gd name="T78" fmla="*/ 189 w 757"/>
                        <a:gd name="T79" fmla="*/ 679 h 748"/>
                        <a:gd name="T80" fmla="*/ 265 w 757"/>
                        <a:gd name="T81" fmla="*/ 615 h 748"/>
                        <a:gd name="T82" fmla="*/ 303 w 757"/>
                        <a:gd name="T83" fmla="*/ 629 h 748"/>
                        <a:gd name="T84" fmla="*/ 318 w 757"/>
                        <a:gd name="T85" fmla="*/ 729 h 748"/>
                        <a:gd name="T86" fmla="*/ 342 w 757"/>
                        <a:gd name="T87" fmla="*/ 748 h 748"/>
                        <a:gd name="T88" fmla="*/ 409 w 757"/>
                        <a:gd name="T89" fmla="*/ 748 h 748"/>
                        <a:gd name="T90" fmla="*/ 433 w 757"/>
                        <a:gd name="T91" fmla="*/ 729 h 748"/>
                        <a:gd name="T92" fmla="*/ 450 w 757"/>
                        <a:gd name="T93" fmla="*/ 631 h 748"/>
                        <a:gd name="T94" fmla="*/ 489 w 757"/>
                        <a:gd name="T95" fmla="*/ 617 h 748"/>
                        <a:gd name="T96" fmla="*/ 562 w 757"/>
                        <a:gd name="T97" fmla="*/ 680 h 748"/>
                        <a:gd name="T98" fmla="*/ 592 w 757"/>
                        <a:gd name="T99" fmla="*/ 680 h 748"/>
                        <a:gd name="T100" fmla="*/ 644 w 757"/>
                        <a:gd name="T101" fmla="*/ 636 h 748"/>
                        <a:gd name="T102" fmla="*/ 649 w 757"/>
                        <a:gd name="T103" fmla="*/ 606 h 748"/>
                        <a:gd name="T104" fmla="*/ 600 w 757"/>
                        <a:gd name="T105" fmla="*/ 522 h 748"/>
                        <a:gd name="T106" fmla="*/ 621 w 757"/>
                        <a:gd name="T107" fmla="*/ 486 h 748"/>
                        <a:gd name="T108" fmla="*/ 721 w 757"/>
                        <a:gd name="T109" fmla="*/ 486 h 748"/>
                        <a:gd name="T110" fmla="*/ 744 w 757"/>
                        <a:gd name="T111" fmla="*/ 466 h 748"/>
                        <a:gd name="T112" fmla="*/ 528 w 757"/>
                        <a:gd name="T113" fmla="*/ 373 h 748"/>
                        <a:gd name="T114" fmla="*/ 378 w 757"/>
                        <a:gd name="T115" fmla="*/ 522 h 748"/>
                        <a:gd name="T116" fmla="*/ 229 w 757"/>
                        <a:gd name="T117" fmla="*/ 373 h 748"/>
                        <a:gd name="T118" fmla="*/ 378 w 757"/>
                        <a:gd name="T119" fmla="*/ 223 h 748"/>
                        <a:gd name="T120" fmla="*/ 528 w 757"/>
                        <a:gd name="T121" fmla="*/ 373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7" h="748">
                          <a:moveTo>
                            <a:pt x="744" y="466"/>
                          </a:moveTo>
                          <a:cubicBezTo>
                            <a:pt x="755" y="399"/>
                            <a:pt x="755" y="399"/>
                            <a:pt x="755" y="399"/>
                          </a:cubicBezTo>
                          <a:cubicBezTo>
                            <a:pt x="757" y="388"/>
                            <a:pt x="750" y="377"/>
                            <a:pt x="739" y="373"/>
                          </a:cubicBezTo>
                          <a:cubicBezTo>
                            <a:pt x="644" y="341"/>
                            <a:pt x="644" y="341"/>
                            <a:pt x="644" y="341"/>
                          </a:cubicBezTo>
                          <a:cubicBezTo>
                            <a:pt x="643" y="330"/>
                            <a:pt x="641" y="319"/>
                            <a:pt x="638" y="309"/>
                          </a:cubicBezTo>
                          <a:cubicBezTo>
                            <a:pt x="716" y="245"/>
                            <a:pt x="716" y="245"/>
                            <a:pt x="716" y="245"/>
                          </a:cubicBezTo>
                          <a:cubicBezTo>
                            <a:pt x="725" y="238"/>
                            <a:pt x="727" y="225"/>
                            <a:pt x="721" y="215"/>
                          </a:cubicBezTo>
                          <a:cubicBezTo>
                            <a:pt x="687" y="157"/>
                            <a:pt x="687" y="157"/>
                            <a:pt x="687" y="157"/>
                          </a:cubicBezTo>
                          <a:cubicBezTo>
                            <a:pt x="681" y="147"/>
                            <a:pt x="669" y="142"/>
                            <a:pt x="658" y="146"/>
                          </a:cubicBezTo>
                          <a:cubicBezTo>
                            <a:pt x="565" y="181"/>
                            <a:pt x="565" y="181"/>
                            <a:pt x="565" y="181"/>
                          </a:cubicBezTo>
                          <a:cubicBezTo>
                            <a:pt x="556" y="172"/>
                            <a:pt x="547" y="164"/>
                            <a:pt x="536" y="157"/>
                          </a:cubicBezTo>
                          <a:cubicBezTo>
                            <a:pt x="556" y="55"/>
                            <a:pt x="556" y="55"/>
                            <a:pt x="556" y="55"/>
                          </a:cubicBezTo>
                          <a:cubicBezTo>
                            <a:pt x="558" y="43"/>
                            <a:pt x="552" y="32"/>
                            <a:pt x="541" y="28"/>
                          </a:cubicBezTo>
                          <a:cubicBezTo>
                            <a:pt x="477" y="5"/>
                            <a:pt x="477" y="5"/>
                            <a:pt x="477" y="5"/>
                          </a:cubicBezTo>
                          <a:cubicBezTo>
                            <a:pt x="467" y="1"/>
                            <a:pt x="455" y="5"/>
                            <a:pt x="449" y="15"/>
                          </a:cubicBezTo>
                          <a:cubicBezTo>
                            <a:pt x="397" y="106"/>
                            <a:pt x="397" y="106"/>
                            <a:pt x="397" y="106"/>
                          </a:cubicBezTo>
                          <a:cubicBezTo>
                            <a:pt x="391" y="105"/>
                            <a:pt x="385" y="105"/>
                            <a:pt x="378" y="105"/>
                          </a:cubicBezTo>
                          <a:cubicBezTo>
                            <a:pt x="373" y="105"/>
                            <a:pt x="367" y="105"/>
                            <a:pt x="362" y="106"/>
                          </a:cubicBezTo>
                          <a:cubicBezTo>
                            <a:pt x="311" y="15"/>
                            <a:pt x="311" y="15"/>
                            <a:pt x="311" y="15"/>
                          </a:cubicBezTo>
                          <a:cubicBezTo>
                            <a:pt x="305" y="4"/>
                            <a:pt x="293" y="0"/>
                            <a:pt x="282" y="4"/>
                          </a:cubicBezTo>
                          <a:cubicBezTo>
                            <a:pt x="218" y="27"/>
                            <a:pt x="218" y="27"/>
                            <a:pt x="218" y="27"/>
                          </a:cubicBezTo>
                          <a:cubicBezTo>
                            <a:pt x="208" y="31"/>
                            <a:pt x="201" y="42"/>
                            <a:pt x="203" y="54"/>
                          </a:cubicBezTo>
                          <a:cubicBezTo>
                            <a:pt x="222" y="156"/>
                            <a:pt x="222" y="156"/>
                            <a:pt x="222" y="156"/>
                          </a:cubicBezTo>
                          <a:cubicBezTo>
                            <a:pt x="211" y="163"/>
                            <a:pt x="201" y="172"/>
                            <a:pt x="192" y="181"/>
                          </a:cubicBezTo>
                          <a:cubicBezTo>
                            <a:pt x="103" y="145"/>
                            <a:pt x="103" y="145"/>
                            <a:pt x="103" y="145"/>
                          </a:cubicBezTo>
                          <a:cubicBezTo>
                            <a:pt x="92" y="141"/>
                            <a:pt x="80" y="145"/>
                            <a:pt x="74" y="155"/>
                          </a:cubicBezTo>
                          <a:cubicBezTo>
                            <a:pt x="39" y="213"/>
                            <a:pt x="39" y="213"/>
                            <a:pt x="39" y="213"/>
                          </a:cubicBezTo>
                          <a:cubicBezTo>
                            <a:pt x="33" y="223"/>
                            <a:pt x="35" y="235"/>
                            <a:pt x="44" y="243"/>
                          </a:cubicBezTo>
                          <a:cubicBezTo>
                            <a:pt x="119" y="307"/>
                            <a:pt x="119" y="307"/>
                            <a:pt x="119" y="307"/>
                          </a:cubicBezTo>
                          <a:cubicBezTo>
                            <a:pt x="116" y="318"/>
                            <a:pt x="114" y="329"/>
                            <a:pt x="113" y="341"/>
                          </a:cubicBezTo>
                          <a:cubicBezTo>
                            <a:pt x="17" y="373"/>
                            <a:pt x="17" y="373"/>
                            <a:pt x="17" y="373"/>
                          </a:cubicBezTo>
                          <a:cubicBezTo>
                            <a:pt x="6" y="377"/>
                            <a:pt x="0" y="388"/>
                            <a:pt x="2" y="400"/>
                          </a:cubicBezTo>
                          <a:cubicBezTo>
                            <a:pt x="13" y="466"/>
                            <a:pt x="13" y="466"/>
                            <a:pt x="13" y="466"/>
                          </a:cubicBezTo>
                          <a:cubicBezTo>
                            <a:pt x="15" y="478"/>
                            <a:pt x="25" y="486"/>
                            <a:pt x="37" y="486"/>
                          </a:cubicBezTo>
                          <a:cubicBezTo>
                            <a:pt x="136" y="486"/>
                            <a:pt x="136" y="486"/>
                            <a:pt x="136" y="486"/>
                          </a:cubicBezTo>
                          <a:cubicBezTo>
                            <a:pt x="141" y="498"/>
                            <a:pt x="147" y="509"/>
                            <a:pt x="154" y="519"/>
                          </a:cubicBezTo>
                          <a:cubicBezTo>
                            <a:pt x="102" y="604"/>
                            <a:pt x="102" y="604"/>
                            <a:pt x="102" y="604"/>
                          </a:cubicBezTo>
                          <a:cubicBezTo>
                            <a:pt x="96" y="614"/>
                            <a:pt x="98" y="627"/>
                            <a:pt x="107" y="634"/>
                          </a:cubicBezTo>
                          <a:cubicBezTo>
                            <a:pt x="158" y="678"/>
                            <a:pt x="158" y="678"/>
                            <a:pt x="158" y="678"/>
                          </a:cubicBezTo>
                          <a:cubicBezTo>
                            <a:pt x="167" y="686"/>
                            <a:pt x="180" y="686"/>
                            <a:pt x="189" y="679"/>
                          </a:cubicBezTo>
                          <a:cubicBezTo>
                            <a:pt x="265" y="615"/>
                            <a:pt x="265" y="615"/>
                            <a:pt x="265" y="615"/>
                          </a:cubicBezTo>
                          <a:cubicBezTo>
                            <a:pt x="277" y="621"/>
                            <a:pt x="290" y="626"/>
                            <a:pt x="303" y="629"/>
                          </a:cubicBezTo>
                          <a:cubicBezTo>
                            <a:pt x="318" y="729"/>
                            <a:pt x="318" y="729"/>
                            <a:pt x="318" y="729"/>
                          </a:cubicBezTo>
                          <a:cubicBezTo>
                            <a:pt x="320" y="740"/>
                            <a:pt x="330" y="748"/>
                            <a:pt x="342" y="748"/>
                          </a:cubicBezTo>
                          <a:cubicBezTo>
                            <a:pt x="409" y="748"/>
                            <a:pt x="409" y="748"/>
                            <a:pt x="409" y="748"/>
                          </a:cubicBezTo>
                          <a:cubicBezTo>
                            <a:pt x="421" y="748"/>
                            <a:pt x="431" y="740"/>
                            <a:pt x="433" y="729"/>
                          </a:cubicBezTo>
                          <a:cubicBezTo>
                            <a:pt x="450" y="631"/>
                            <a:pt x="450" y="631"/>
                            <a:pt x="450" y="631"/>
                          </a:cubicBezTo>
                          <a:cubicBezTo>
                            <a:pt x="463" y="627"/>
                            <a:pt x="476" y="622"/>
                            <a:pt x="489" y="617"/>
                          </a:cubicBezTo>
                          <a:cubicBezTo>
                            <a:pt x="562" y="680"/>
                            <a:pt x="562" y="680"/>
                            <a:pt x="562" y="680"/>
                          </a:cubicBezTo>
                          <a:cubicBezTo>
                            <a:pt x="570" y="687"/>
                            <a:pt x="583" y="687"/>
                            <a:pt x="592" y="680"/>
                          </a:cubicBezTo>
                          <a:cubicBezTo>
                            <a:pt x="644" y="636"/>
                            <a:pt x="644" y="636"/>
                            <a:pt x="644" y="636"/>
                          </a:cubicBezTo>
                          <a:cubicBezTo>
                            <a:pt x="653" y="629"/>
                            <a:pt x="655" y="616"/>
                            <a:pt x="649" y="606"/>
                          </a:cubicBezTo>
                          <a:cubicBezTo>
                            <a:pt x="600" y="522"/>
                            <a:pt x="600" y="522"/>
                            <a:pt x="600" y="522"/>
                          </a:cubicBezTo>
                          <a:cubicBezTo>
                            <a:pt x="608" y="511"/>
                            <a:pt x="615" y="499"/>
                            <a:pt x="621" y="486"/>
                          </a:cubicBezTo>
                          <a:cubicBezTo>
                            <a:pt x="721" y="486"/>
                            <a:pt x="721" y="486"/>
                            <a:pt x="721" y="486"/>
                          </a:cubicBezTo>
                          <a:cubicBezTo>
                            <a:pt x="732" y="486"/>
                            <a:pt x="742" y="478"/>
                            <a:pt x="744" y="466"/>
                          </a:cubicBezTo>
                          <a:close/>
                          <a:moveTo>
                            <a:pt x="528" y="373"/>
                          </a:moveTo>
                          <a:cubicBezTo>
                            <a:pt x="528" y="455"/>
                            <a:pt x="461" y="522"/>
                            <a:pt x="378" y="522"/>
                          </a:cubicBezTo>
                          <a:cubicBezTo>
                            <a:pt x="296" y="522"/>
                            <a:pt x="229" y="455"/>
                            <a:pt x="229" y="373"/>
                          </a:cubicBezTo>
                          <a:cubicBezTo>
                            <a:pt x="229" y="290"/>
                            <a:pt x="296" y="223"/>
                            <a:pt x="378" y="223"/>
                          </a:cubicBezTo>
                          <a:cubicBezTo>
                            <a:pt x="461" y="223"/>
                            <a:pt x="528" y="290"/>
                            <a:pt x="528" y="373"/>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endParaRPr>
                    </a:p>
                  </p:txBody>
                </p:sp>
                <p:sp>
                  <p:nvSpPr>
                    <p:cNvPr id="442" name="Oval 25"/>
                    <p:cNvSpPr>
                      <a:spLocks noChangeArrowheads="1"/>
                    </p:cNvSpPr>
                    <p:nvPr/>
                  </p:nvSpPr>
                  <p:spPr bwMode="auto">
                    <a:xfrm>
                      <a:off x="5557028" y="7180975"/>
                      <a:ext cx="542925" cy="541338"/>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endParaRPr>
                    </a:p>
                  </p:txBody>
                </p:sp>
                <p:sp>
                  <p:nvSpPr>
                    <p:cNvPr id="443" name="Freeform 26"/>
                    <p:cNvSpPr>
                      <a:spLocks noEditPoints="1"/>
                    </p:cNvSpPr>
                    <p:nvPr/>
                  </p:nvSpPr>
                  <p:spPr bwMode="auto">
                    <a:xfrm>
                      <a:off x="6907992" y="7722310"/>
                      <a:ext cx="1458912" cy="1524002"/>
                    </a:xfrm>
                    <a:custGeom>
                      <a:avLst/>
                      <a:gdLst>
                        <a:gd name="T0" fmla="*/ 379 w 388"/>
                        <a:gd name="T1" fmla="*/ 137 h 405"/>
                        <a:gd name="T2" fmla="*/ 383 w 388"/>
                        <a:gd name="T3" fmla="*/ 118 h 405"/>
                        <a:gd name="T4" fmla="*/ 361 w 388"/>
                        <a:gd name="T5" fmla="*/ 81 h 405"/>
                        <a:gd name="T6" fmla="*/ 343 w 388"/>
                        <a:gd name="T7" fmla="*/ 74 h 405"/>
                        <a:gd name="T8" fmla="*/ 287 w 388"/>
                        <a:gd name="T9" fmla="*/ 94 h 405"/>
                        <a:gd name="T10" fmla="*/ 241 w 388"/>
                        <a:gd name="T11" fmla="*/ 68 h 405"/>
                        <a:gd name="T12" fmla="*/ 232 w 388"/>
                        <a:gd name="T13" fmla="*/ 12 h 405"/>
                        <a:gd name="T14" fmla="*/ 217 w 388"/>
                        <a:gd name="T15" fmla="*/ 0 h 405"/>
                        <a:gd name="T16" fmla="*/ 174 w 388"/>
                        <a:gd name="T17" fmla="*/ 0 h 405"/>
                        <a:gd name="T18" fmla="*/ 159 w 388"/>
                        <a:gd name="T19" fmla="*/ 12 h 405"/>
                        <a:gd name="T20" fmla="*/ 149 w 388"/>
                        <a:gd name="T21" fmla="*/ 68 h 405"/>
                        <a:gd name="T22" fmla="*/ 102 w 388"/>
                        <a:gd name="T23" fmla="*/ 95 h 405"/>
                        <a:gd name="T24" fmla="*/ 46 w 388"/>
                        <a:gd name="T25" fmla="*/ 74 h 405"/>
                        <a:gd name="T26" fmla="*/ 27 w 388"/>
                        <a:gd name="T27" fmla="*/ 81 h 405"/>
                        <a:gd name="T28" fmla="*/ 6 w 388"/>
                        <a:gd name="T29" fmla="*/ 118 h 405"/>
                        <a:gd name="T30" fmla="*/ 9 w 388"/>
                        <a:gd name="T31" fmla="*/ 137 h 405"/>
                        <a:gd name="T32" fmla="*/ 55 w 388"/>
                        <a:gd name="T33" fmla="*/ 175 h 405"/>
                        <a:gd name="T34" fmla="*/ 53 w 388"/>
                        <a:gd name="T35" fmla="*/ 202 h 405"/>
                        <a:gd name="T36" fmla="*/ 55 w 388"/>
                        <a:gd name="T37" fmla="*/ 227 h 405"/>
                        <a:gd name="T38" fmla="*/ 7 w 388"/>
                        <a:gd name="T39" fmla="*/ 266 h 405"/>
                        <a:gd name="T40" fmla="*/ 4 w 388"/>
                        <a:gd name="T41" fmla="*/ 285 h 405"/>
                        <a:gd name="T42" fmla="*/ 25 w 388"/>
                        <a:gd name="T43" fmla="*/ 322 h 405"/>
                        <a:gd name="T44" fmla="*/ 43 w 388"/>
                        <a:gd name="T45" fmla="*/ 329 h 405"/>
                        <a:gd name="T46" fmla="*/ 100 w 388"/>
                        <a:gd name="T47" fmla="*/ 308 h 405"/>
                        <a:gd name="T48" fmla="*/ 149 w 388"/>
                        <a:gd name="T49" fmla="*/ 337 h 405"/>
                        <a:gd name="T50" fmla="*/ 158 w 388"/>
                        <a:gd name="T51" fmla="*/ 392 h 405"/>
                        <a:gd name="T52" fmla="*/ 173 w 388"/>
                        <a:gd name="T53" fmla="*/ 405 h 405"/>
                        <a:gd name="T54" fmla="*/ 216 w 388"/>
                        <a:gd name="T55" fmla="*/ 405 h 405"/>
                        <a:gd name="T56" fmla="*/ 231 w 388"/>
                        <a:gd name="T57" fmla="*/ 392 h 405"/>
                        <a:gd name="T58" fmla="*/ 240 w 388"/>
                        <a:gd name="T59" fmla="*/ 337 h 405"/>
                        <a:gd name="T60" fmla="*/ 289 w 388"/>
                        <a:gd name="T61" fmla="*/ 309 h 405"/>
                        <a:gd name="T62" fmla="*/ 345 w 388"/>
                        <a:gd name="T63" fmla="*/ 329 h 405"/>
                        <a:gd name="T64" fmla="*/ 364 w 388"/>
                        <a:gd name="T65" fmla="*/ 322 h 405"/>
                        <a:gd name="T66" fmla="*/ 385 w 388"/>
                        <a:gd name="T67" fmla="*/ 285 h 405"/>
                        <a:gd name="T68" fmla="*/ 381 w 388"/>
                        <a:gd name="T69" fmla="*/ 266 h 405"/>
                        <a:gd name="T70" fmla="*/ 335 w 388"/>
                        <a:gd name="T71" fmla="*/ 228 h 405"/>
                        <a:gd name="T72" fmla="*/ 337 w 388"/>
                        <a:gd name="T73" fmla="*/ 202 h 405"/>
                        <a:gd name="T74" fmla="*/ 334 w 388"/>
                        <a:gd name="T75" fmla="*/ 174 h 405"/>
                        <a:gd name="T76" fmla="*/ 379 w 388"/>
                        <a:gd name="T77" fmla="*/ 137 h 405"/>
                        <a:gd name="T78" fmla="*/ 251 w 388"/>
                        <a:gd name="T79" fmla="*/ 202 h 405"/>
                        <a:gd name="T80" fmla="*/ 195 w 388"/>
                        <a:gd name="T81" fmla="*/ 259 h 405"/>
                        <a:gd name="T82" fmla="*/ 138 w 388"/>
                        <a:gd name="T83" fmla="*/ 202 h 405"/>
                        <a:gd name="T84" fmla="*/ 195 w 388"/>
                        <a:gd name="T85" fmla="*/ 145 h 405"/>
                        <a:gd name="T86" fmla="*/ 251 w 388"/>
                        <a:gd name="T87" fmla="*/ 20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8" h="405">
                          <a:moveTo>
                            <a:pt x="379" y="137"/>
                          </a:moveTo>
                          <a:cubicBezTo>
                            <a:pt x="385" y="133"/>
                            <a:pt x="386" y="124"/>
                            <a:pt x="383" y="118"/>
                          </a:cubicBezTo>
                          <a:cubicBezTo>
                            <a:pt x="361" y="81"/>
                            <a:pt x="361" y="81"/>
                            <a:pt x="361" y="81"/>
                          </a:cubicBezTo>
                          <a:cubicBezTo>
                            <a:pt x="357" y="74"/>
                            <a:pt x="350" y="72"/>
                            <a:pt x="343" y="74"/>
                          </a:cubicBezTo>
                          <a:cubicBezTo>
                            <a:pt x="287" y="94"/>
                            <a:pt x="287" y="94"/>
                            <a:pt x="287" y="94"/>
                          </a:cubicBezTo>
                          <a:cubicBezTo>
                            <a:pt x="274" y="83"/>
                            <a:pt x="258" y="74"/>
                            <a:pt x="241" y="68"/>
                          </a:cubicBezTo>
                          <a:cubicBezTo>
                            <a:pt x="232" y="12"/>
                            <a:pt x="232" y="12"/>
                            <a:pt x="232" y="12"/>
                          </a:cubicBezTo>
                          <a:cubicBezTo>
                            <a:pt x="231" y="5"/>
                            <a:pt x="224" y="0"/>
                            <a:pt x="217" y="0"/>
                          </a:cubicBezTo>
                          <a:cubicBezTo>
                            <a:pt x="174" y="0"/>
                            <a:pt x="174" y="0"/>
                            <a:pt x="174" y="0"/>
                          </a:cubicBezTo>
                          <a:cubicBezTo>
                            <a:pt x="166" y="0"/>
                            <a:pt x="160" y="5"/>
                            <a:pt x="159" y="12"/>
                          </a:cubicBezTo>
                          <a:cubicBezTo>
                            <a:pt x="149" y="68"/>
                            <a:pt x="149" y="68"/>
                            <a:pt x="149" y="68"/>
                          </a:cubicBezTo>
                          <a:cubicBezTo>
                            <a:pt x="132" y="74"/>
                            <a:pt x="116" y="83"/>
                            <a:pt x="102" y="95"/>
                          </a:cubicBezTo>
                          <a:cubicBezTo>
                            <a:pt x="46" y="74"/>
                            <a:pt x="46" y="74"/>
                            <a:pt x="46" y="74"/>
                          </a:cubicBezTo>
                          <a:cubicBezTo>
                            <a:pt x="39" y="72"/>
                            <a:pt x="31" y="74"/>
                            <a:pt x="27" y="81"/>
                          </a:cubicBezTo>
                          <a:cubicBezTo>
                            <a:pt x="6" y="118"/>
                            <a:pt x="6" y="118"/>
                            <a:pt x="6" y="118"/>
                          </a:cubicBezTo>
                          <a:cubicBezTo>
                            <a:pt x="2" y="124"/>
                            <a:pt x="3" y="133"/>
                            <a:pt x="9" y="137"/>
                          </a:cubicBezTo>
                          <a:cubicBezTo>
                            <a:pt x="55" y="175"/>
                            <a:pt x="55" y="175"/>
                            <a:pt x="55" y="175"/>
                          </a:cubicBezTo>
                          <a:cubicBezTo>
                            <a:pt x="54" y="184"/>
                            <a:pt x="53" y="193"/>
                            <a:pt x="53" y="202"/>
                          </a:cubicBezTo>
                          <a:cubicBezTo>
                            <a:pt x="53" y="211"/>
                            <a:pt x="53" y="219"/>
                            <a:pt x="55" y="227"/>
                          </a:cubicBezTo>
                          <a:cubicBezTo>
                            <a:pt x="7" y="266"/>
                            <a:pt x="7" y="266"/>
                            <a:pt x="7" y="266"/>
                          </a:cubicBezTo>
                          <a:cubicBezTo>
                            <a:pt x="2" y="270"/>
                            <a:pt x="0" y="278"/>
                            <a:pt x="4" y="285"/>
                          </a:cubicBezTo>
                          <a:cubicBezTo>
                            <a:pt x="25" y="322"/>
                            <a:pt x="25" y="322"/>
                            <a:pt x="25" y="322"/>
                          </a:cubicBezTo>
                          <a:cubicBezTo>
                            <a:pt x="28" y="329"/>
                            <a:pt x="36" y="332"/>
                            <a:pt x="43" y="329"/>
                          </a:cubicBezTo>
                          <a:cubicBezTo>
                            <a:pt x="100" y="308"/>
                            <a:pt x="100" y="308"/>
                            <a:pt x="100" y="308"/>
                          </a:cubicBezTo>
                          <a:cubicBezTo>
                            <a:pt x="114" y="321"/>
                            <a:pt x="131" y="330"/>
                            <a:pt x="149" y="337"/>
                          </a:cubicBezTo>
                          <a:cubicBezTo>
                            <a:pt x="158" y="392"/>
                            <a:pt x="158" y="392"/>
                            <a:pt x="158" y="392"/>
                          </a:cubicBezTo>
                          <a:cubicBezTo>
                            <a:pt x="159" y="399"/>
                            <a:pt x="165" y="405"/>
                            <a:pt x="173" y="405"/>
                          </a:cubicBezTo>
                          <a:cubicBezTo>
                            <a:pt x="216" y="405"/>
                            <a:pt x="216" y="405"/>
                            <a:pt x="216" y="405"/>
                          </a:cubicBezTo>
                          <a:cubicBezTo>
                            <a:pt x="223" y="405"/>
                            <a:pt x="229" y="399"/>
                            <a:pt x="231" y="392"/>
                          </a:cubicBezTo>
                          <a:cubicBezTo>
                            <a:pt x="240" y="337"/>
                            <a:pt x="240" y="337"/>
                            <a:pt x="240" y="337"/>
                          </a:cubicBezTo>
                          <a:cubicBezTo>
                            <a:pt x="258" y="331"/>
                            <a:pt x="275" y="321"/>
                            <a:pt x="289" y="309"/>
                          </a:cubicBezTo>
                          <a:cubicBezTo>
                            <a:pt x="345" y="329"/>
                            <a:pt x="345" y="329"/>
                            <a:pt x="345" y="329"/>
                          </a:cubicBezTo>
                          <a:cubicBezTo>
                            <a:pt x="352" y="332"/>
                            <a:pt x="360" y="329"/>
                            <a:pt x="364" y="322"/>
                          </a:cubicBezTo>
                          <a:cubicBezTo>
                            <a:pt x="385" y="285"/>
                            <a:pt x="385" y="285"/>
                            <a:pt x="385" y="285"/>
                          </a:cubicBezTo>
                          <a:cubicBezTo>
                            <a:pt x="388" y="278"/>
                            <a:pt x="387" y="270"/>
                            <a:pt x="381" y="266"/>
                          </a:cubicBezTo>
                          <a:cubicBezTo>
                            <a:pt x="335" y="228"/>
                            <a:pt x="335" y="228"/>
                            <a:pt x="335" y="228"/>
                          </a:cubicBezTo>
                          <a:cubicBezTo>
                            <a:pt x="336" y="220"/>
                            <a:pt x="337" y="211"/>
                            <a:pt x="337" y="202"/>
                          </a:cubicBezTo>
                          <a:cubicBezTo>
                            <a:pt x="337" y="193"/>
                            <a:pt x="336" y="183"/>
                            <a:pt x="334" y="174"/>
                          </a:cubicBezTo>
                          <a:lnTo>
                            <a:pt x="379" y="137"/>
                          </a:lnTo>
                          <a:close/>
                          <a:moveTo>
                            <a:pt x="251" y="202"/>
                          </a:moveTo>
                          <a:cubicBezTo>
                            <a:pt x="251" y="233"/>
                            <a:pt x="226" y="259"/>
                            <a:pt x="195" y="259"/>
                          </a:cubicBezTo>
                          <a:cubicBezTo>
                            <a:pt x="163" y="259"/>
                            <a:pt x="138" y="233"/>
                            <a:pt x="138" y="202"/>
                          </a:cubicBezTo>
                          <a:cubicBezTo>
                            <a:pt x="138" y="171"/>
                            <a:pt x="163" y="145"/>
                            <a:pt x="195" y="145"/>
                          </a:cubicBezTo>
                          <a:cubicBezTo>
                            <a:pt x="226" y="145"/>
                            <a:pt x="251" y="171"/>
                            <a:pt x="251" y="202"/>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endParaRPr>
                    </a:p>
                  </p:txBody>
                </p:sp>
              </p:grpSp>
            </p:grpSp>
            <p:grpSp>
              <p:nvGrpSpPr>
                <p:cNvPr id="430" name="Group 429"/>
                <p:cNvGrpSpPr/>
                <p:nvPr/>
              </p:nvGrpSpPr>
              <p:grpSpPr>
                <a:xfrm>
                  <a:off x="7653337" y="5696179"/>
                  <a:ext cx="901274" cy="250159"/>
                  <a:chOff x="838857" y="5499255"/>
                  <a:chExt cx="2196444" cy="245311"/>
                </a:xfrm>
              </p:grpSpPr>
              <p:sp>
                <p:nvSpPr>
                  <p:cNvPr id="436" name="Rectangle 435"/>
                  <p:cNvSpPr/>
                  <p:nvPr/>
                </p:nvSpPr>
                <p:spPr bwMode="auto">
                  <a:xfrm>
                    <a:off x="1487877" y="5499256"/>
                    <a:ext cx="1547424" cy="24531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04" tIns="146201" rIns="89604" bIns="146201" numCol="1" spcCol="0" rtlCol="0" fromWordArt="0" anchor="ctr" anchorCtr="0" forceAA="0" compatLnSpc="1">
                    <a:prstTxWarp prst="textNoShape">
                      <a:avLst/>
                    </a:prstTxWarp>
                    <a:noAutofit/>
                  </a:bodyPr>
                  <a:lstStyle/>
                  <a:p>
                    <a:pPr marL="0" marR="0" lvl="0" indent="0" defTabSz="931578" eaLnBrk="1" fontAlgn="base" latinLnBrk="0" hangingPunct="1">
                      <a:lnSpc>
                        <a:spcPct val="90000"/>
                      </a:lnSpc>
                      <a:spcBef>
                        <a:spcPct val="0"/>
                      </a:spcBef>
                      <a:spcAft>
                        <a:spcPct val="0"/>
                      </a:spcAft>
                      <a:buClrTx/>
                      <a:buSzTx/>
                      <a:buFontTx/>
                      <a:buNone/>
                      <a:tabLst/>
                      <a:defRPr/>
                    </a:pPr>
                    <a:r>
                      <a:rPr kumimoji="0" lang="en-US" sz="1176" b="0" i="0" u="none" strike="noStrike" kern="0" cap="none" spc="0" normalizeH="0" baseline="0" noProof="0" dirty="0">
                        <a:ln>
                          <a:noFill/>
                        </a:ln>
                        <a:gradFill>
                          <a:gsLst>
                            <a:gs pos="0">
                              <a:schemeClr val="tx1"/>
                            </a:gs>
                            <a:gs pos="100000">
                              <a:schemeClr val="tx1"/>
                            </a:gs>
                          </a:gsLst>
                          <a:lin ang="5400000" scaled="0"/>
                        </a:gradFill>
                        <a:effectLst/>
                        <a:uLnTx/>
                        <a:uFillTx/>
                        <a:ea typeface="Segoe UI" pitchFamily="34" charset="0"/>
                        <a:cs typeface="Segoe UI" pitchFamily="34" charset="0"/>
                      </a:rPr>
                      <a:t>Kernel</a:t>
                    </a:r>
                  </a:p>
                </p:txBody>
              </p:sp>
              <p:sp>
                <p:nvSpPr>
                  <p:cNvPr id="437" name="Rectangle 436"/>
                  <p:cNvSpPr/>
                  <p:nvPr/>
                </p:nvSpPr>
                <p:spPr bwMode="auto">
                  <a:xfrm>
                    <a:off x="838857" y="5499255"/>
                    <a:ext cx="649020" cy="245311"/>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0" tIns="146201" rIns="182750" bIns="146201" numCol="1" spcCol="0" rtlCol="0" fromWordArt="0" anchor="ctr" anchorCtr="0" forceAA="0" compatLnSpc="1">
                    <a:prstTxWarp prst="textNoShape">
                      <a:avLst/>
                    </a:prstTxWarp>
                    <a:noAutofit/>
                  </a:bodyPr>
                  <a:lstStyle/>
                  <a:p>
                    <a:pPr marL="0" marR="0" lvl="0" indent="0" defTabSz="931578"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sp>
              <p:nvSpPr>
                <p:cNvPr id="431" name="Rectangle 430"/>
                <p:cNvSpPr/>
                <p:nvPr/>
              </p:nvSpPr>
              <p:spPr>
                <a:xfrm>
                  <a:off x="7602380" y="4680406"/>
                  <a:ext cx="1003189" cy="1321375"/>
                </a:xfrm>
                <a:prstGeom prst="rect">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nvGrpSpPr>
                <p:cNvPr id="432" name="Group 431"/>
                <p:cNvGrpSpPr/>
                <p:nvPr/>
              </p:nvGrpSpPr>
              <p:grpSpPr>
                <a:xfrm>
                  <a:off x="7697859" y="5734259"/>
                  <a:ext cx="168188" cy="186782"/>
                  <a:chOff x="9896547" y="5231934"/>
                  <a:chExt cx="236804" cy="262984"/>
                </a:xfrm>
              </p:grpSpPr>
              <p:sp>
                <p:nvSpPr>
                  <p:cNvPr id="433" name="Freeform 5"/>
                  <p:cNvSpPr>
                    <a:spLocks/>
                  </p:cNvSpPr>
                  <p:nvPr/>
                </p:nvSpPr>
                <p:spPr bwMode="auto">
                  <a:xfrm>
                    <a:off x="9896547" y="5313247"/>
                    <a:ext cx="105907" cy="181671"/>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endParaRPr>
                  </a:p>
                </p:txBody>
              </p:sp>
              <p:sp>
                <p:nvSpPr>
                  <p:cNvPr id="434" name="Freeform 6"/>
                  <p:cNvSpPr>
                    <a:spLocks/>
                  </p:cNvSpPr>
                  <p:nvPr/>
                </p:nvSpPr>
                <p:spPr bwMode="auto">
                  <a:xfrm>
                    <a:off x="10028237" y="5313248"/>
                    <a:ext cx="105114" cy="181670"/>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endParaRPr>
                  </a:p>
                </p:txBody>
              </p:sp>
              <p:sp>
                <p:nvSpPr>
                  <p:cNvPr id="435" name="Freeform 7"/>
                  <p:cNvSpPr>
                    <a:spLocks/>
                  </p:cNvSpPr>
                  <p:nvPr/>
                </p:nvSpPr>
                <p:spPr bwMode="auto">
                  <a:xfrm>
                    <a:off x="9910429" y="5231934"/>
                    <a:ext cx="209434" cy="118996"/>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endParaRPr>
                  </a:p>
                </p:txBody>
              </p:sp>
            </p:grpSp>
          </p:grpSp>
          <p:grpSp>
            <p:nvGrpSpPr>
              <p:cNvPr id="445" name="Group 444"/>
              <p:cNvGrpSpPr/>
              <p:nvPr/>
            </p:nvGrpSpPr>
            <p:grpSpPr>
              <a:xfrm>
                <a:off x="9176445" y="4803334"/>
                <a:ext cx="983468" cy="1295400"/>
                <a:chOff x="7602380" y="4680406"/>
                <a:chExt cx="1003189" cy="1321375"/>
              </a:xfrm>
            </p:grpSpPr>
            <p:grpSp>
              <p:nvGrpSpPr>
                <p:cNvPr id="446" name="Group 445"/>
                <p:cNvGrpSpPr/>
                <p:nvPr/>
              </p:nvGrpSpPr>
              <p:grpSpPr>
                <a:xfrm>
                  <a:off x="7664400" y="4743959"/>
                  <a:ext cx="879145" cy="852494"/>
                  <a:chOff x="5273607" y="4636642"/>
                  <a:chExt cx="862108" cy="835973"/>
                </a:xfrm>
                <a:solidFill>
                  <a:srgbClr val="107C10"/>
                </a:solidFill>
              </p:grpSpPr>
              <p:sp>
                <p:nvSpPr>
                  <p:cNvPr id="455" name="TextBox 454"/>
                  <p:cNvSpPr txBox="1"/>
                  <p:nvPr/>
                </p:nvSpPr>
                <p:spPr>
                  <a:xfrm>
                    <a:off x="5273607" y="4636642"/>
                    <a:ext cx="862105" cy="182988"/>
                  </a:xfrm>
                  <a:prstGeom prst="rect">
                    <a:avLst/>
                  </a:prstGeom>
                  <a:solidFill>
                    <a:schemeClr val="accent2"/>
                  </a:solidFill>
                  <a:ln w="6350">
                    <a:noFill/>
                    <a:miter lim="800000"/>
                  </a:ln>
                </p:spPr>
                <p:txBody>
                  <a:bodyPr wrap="square" lIns="45688" tIns="45688" rIns="45688" bIns="45688" rtlCol="0" anchor="ctr">
                    <a:noAutofit/>
                  </a:bodyPr>
                  <a:lstStyle>
                    <a:defPPr>
                      <a:defRPr lang="en-US"/>
                    </a:defPPr>
                    <a:lvl1pPr algn="ctr" defTabSz="932239">
                      <a:lnSpc>
                        <a:spcPct val="90000"/>
                      </a:lnSpc>
                      <a:spcAft>
                        <a:spcPts val="612"/>
                      </a:spcAft>
                      <a:defRPr sz="800" b="0" kern="0">
                        <a:gradFill>
                          <a:gsLst>
                            <a:gs pos="0">
                              <a:schemeClr val="bg1"/>
                            </a:gs>
                            <a:gs pos="100000">
                              <a:schemeClr val="bg1"/>
                            </a:gs>
                          </a:gsLst>
                          <a:lin ang="5400000" scaled="0"/>
                        </a:gradFill>
                        <a:latin typeface="Segoe UI Semibold" panose="020B0702040204020203" pitchFamily="34" charset="0"/>
                        <a:cs typeface="Segoe UI Semibold" panose="020B0702040204020203" pitchFamily="34" charset="0"/>
                      </a:defRPr>
                    </a:lvl1pPr>
                  </a:lstStyle>
                  <a:p>
                    <a:pPr marL="0" marR="0" lvl="0" indent="0" algn="ctr" defTabSz="932239" eaLnBrk="1" fontAlgn="auto" latinLnBrk="0" hangingPunct="1">
                      <a:lnSpc>
                        <a:spcPct val="90000"/>
                      </a:lnSpc>
                      <a:spcBef>
                        <a:spcPts val="0"/>
                      </a:spcBef>
                      <a:spcAft>
                        <a:spcPts val="612"/>
                      </a:spcAft>
                      <a:buClrTx/>
                      <a:buSzTx/>
                      <a:buFontTx/>
                      <a:buNone/>
                      <a:tabLst/>
                      <a:defRPr/>
                    </a:pPr>
                    <a:r>
                      <a:rPr kumimoji="0" lang="en-US" sz="784" b="0" i="0" u="none" strike="noStrike" kern="0" cap="none" spc="0" normalizeH="0" baseline="0" noProof="0" dirty="0">
                        <a:ln>
                          <a:noFill/>
                        </a:ln>
                        <a:gradFill>
                          <a:gsLst>
                            <a:gs pos="0">
                              <a:schemeClr val="bg1"/>
                            </a:gs>
                            <a:gs pos="100000">
                              <a:schemeClr val="bg1"/>
                            </a:gs>
                          </a:gsLst>
                          <a:lin ang="5400000" scaled="0"/>
                        </a:gradFill>
                        <a:effectLst/>
                        <a:uLnTx/>
                        <a:uFillTx/>
                        <a:latin typeface="Segoe UI Semibold" panose="020B0702040204020203" pitchFamily="34" charset="0"/>
                        <a:cs typeface="Segoe UI Semibold" panose="020B0702040204020203" pitchFamily="34" charset="0"/>
                      </a:rPr>
                      <a:t>Container</a:t>
                    </a:r>
                  </a:p>
                </p:txBody>
              </p:sp>
              <p:sp>
                <p:nvSpPr>
                  <p:cNvPr id="456" name="Rectangle 455"/>
                  <p:cNvSpPr/>
                  <p:nvPr/>
                </p:nvSpPr>
                <p:spPr bwMode="auto">
                  <a:xfrm>
                    <a:off x="5273610" y="4819630"/>
                    <a:ext cx="862105" cy="652985"/>
                  </a:xfrm>
                  <a:prstGeom prst="rect">
                    <a:avLst/>
                  </a:prstGeom>
                  <a:solidFill>
                    <a:schemeClr val="bg1">
                      <a:lumMod val="85000"/>
                    </a:schemeClr>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750" tIns="146201" rIns="182750" bIns="146201" numCol="1" spcCol="0" rtlCol="0" fromWordArt="0" anchor="ctr" anchorCtr="0" forceAA="0" compatLnSpc="1">
                    <a:prstTxWarp prst="textNoShape">
                      <a:avLst/>
                    </a:prstTxWarp>
                    <a:noAutofit/>
                  </a:bodyPr>
                  <a:lstStyle/>
                  <a:p>
                    <a:pPr marL="0" marR="0" lvl="0" indent="0" defTabSz="931578"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FFFFFF"/>
                      </a:solidFill>
                      <a:effectLst/>
                      <a:uLnTx/>
                      <a:uFillTx/>
                      <a:ea typeface="Segoe UI" pitchFamily="34" charset="0"/>
                      <a:cs typeface="Segoe UI" pitchFamily="34" charset="0"/>
                    </a:endParaRPr>
                  </a:p>
                </p:txBody>
              </p:sp>
              <p:grpSp>
                <p:nvGrpSpPr>
                  <p:cNvPr id="457" name="Group 456"/>
                  <p:cNvGrpSpPr/>
                  <p:nvPr/>
                </p:nvGrpSpPr>
                <p:grpSpPr>
                  <a:xfrm>
                    <a:off x="5478283" y="4972052"/>
                    <a:ext cx="462040" cy="372963"/>
                    <a:chOff x="4406091" y="6049096"/>
                    <a:chExt cx="3960813" cy="3197216"/>
                  </a:xfrm>
                  <a:grpFill/>
                </p:grpSpPr>
                <p:sp>
                  <p:nvSpPr>
                    <p:cNvPr id="458" name="Freeform 24"/>
                    <p:cNvSpPr>
                      <a:spLocks noEditPoints="1"/>
                    </p:cNvSpPr>
                    <p:nvPr/>
                  </p:nvSpPr>
                  <p:spPr bwMode="auto">
                    <a:xfrm>
                      <a:off x="4406091" y="6049096"/>
                      <a:ext cx="2847974" cy="2813052"/>
                    </a:xfrm>
                    <a:custGeom>
                      <a:avLst/>
                      <a:gdLst>
                        <a:gd name="T0" fmla="*/ 744 w 757"/>
                        <a:gd name="T1" fmla="*/ 466 h 748"/>
                        <a:gd name="T2" fmla="*/ 755 w 757"/>
                        <a:gd name="T3" fmla="*/ 399 h 748"/>
                        <a:gd name="T4" fmla="*/ 739 w 757"/>
                        <a:gd name="T5" fmla="*/ 373 h 748"/>
                        <a:gd name="T6" fmla="*/ 644 w 757"/>
                        <a:gd name="T7" fmla="*/ 341 h 748"/>
                        <a:gd name="T8" fmla="*/ 638 w 757"/>
                        <a:gd name="T9" fmla="*/ 309 h 748"/>
                        <a:gd name="T10" fmla="*/ 716 w 757"/>
                        <a:gd name="T11" fmla="*/ 245 h 748"/>
                        <a:gd name="T12" fmla="*/ 721 w 757"/>
                        <a:gd name="T13" fmla="*/ 215 h 748"/>
                        <a:gd name="T14" fmla="*/ 687 w 757"/>
                        <a:gd name="T15" fmla="*/ 157 h 748"/>
                        <a:gd name="T16" fmla="*/ 658 w 757"/>
                        <a:gd name="T17" fmla="*/ 146 h 748"/>
                        <a:gd name="T18" fmla="*/ 565 w 757"/>
                        <a:gd name="T19" fmla="*/ 181 h 748"/>
                        <a:gd name="T20" fmla="*/ 536 w 757"/>
                        <a:gd name="T21" fmla="*/ 157 h 748"/>
                        <a:gd name="T22" fmla="*/ 556 w 757"/>
                        <a:gd name="T23" fmla="*/ 55 h 748"/>
                        <a:gd name="T24" fmla="*/ 541 w 757"/>
                        <a:gd name="T25" fmla="*/ 28 h 748"/>
                        <a:gd name="T26" fmla="*/ 477 w 757"/>
                        <a:gd name="T27" fmla="*/ 5 h 748"/>
                        <a:gd name="T28" fmla="*/ 449 w 757"/>
                        <a:gd name="T29" fmla="*/ 15 h 748"/>
                        <a:gd name="T30" fmla="*/ 397 w 757"/>
                        <a:gd name="T31" fmla="*/ 106 h 748"/>
                        <a:gd name="T32" fmla="*/ 378 w 757"/>
                        <a:gd name="T33" fmla="*/ 105 h 748"/>
                        <a:gd name="T34" fmla="*/ 362 w 757"/>
                        <a:gd name="T35" fmla="*/ 106 h 748"/>
                        <a:gd name="T36" fmla="*/ 311 w 757"/>
                        <a:gd name="T37" fmla="*/ 15 h 748"/>
                        <a:gd name="T38" fmla="*/ 282 w 757"/>
                        <a:gd name="T39" fmla="*/ 4 h 748"/>
                        <a:gd name="T40" fmla="*/ 218 w 757"/>
                        <a:gd name="T41" fmla="*/ 27 h 748"/>
                        <a:gd name="T42" fmla="*/ 203 w 757"/>
                        <a:gd name="T43" fmla="*/ 54 h 748"/>
                        <a:gd name="T44" fmla="*/ 222 w 757"/>
                        <a:gd name="T45" fmla="*/ 156 h 748"/>
                        <a:gd name="T46" fmla="*/ 192 w 757"/>
                        <a:gd name="T47" fmla="*/ 181 h 748"/>
                        <a:gd name="T48" fmla="*/ 103 w 757"/>
                        <a:gd name="T49" fmla="*/ 145 h 748"/>
                        <a:gd name="T50" fmla="*/ 74 w 757"/>
                        <a:gd name="T51" fmla="*/ 155 h 748"/>
                        <a:gd name="T52" fmla="*/ 39 w 757"/>
                        <a:gd name="T53" fmla="*/ 213 h 748"/>
                        <a:gd name="T54" fmla="*/ 44 w 757"/>
                        <a:gd name="T55" fmla="*/ 243 h 748"/>
                        <a:gd name="T56" fmla="*/ 119 w 757"/>
                        <a:gd name="T57" fmla="*/ 307 h 748"/>
                        <a:gd name="T58" fmla="*/ 113 w 757"/>
                        <a:gd name="T59" fmla="*/ 341 h 748"/>
                        <a:gd name="T60" fmla="*/ 17 w 757"/>
                        <a:gd name="T61" fmla="*/ 373 h 748"/>
                        <a:gd name="T62" fmla="*/ 2 w 757"/>
                        <a:gd name="T63" fmla="*/ 400 h 748"/>
                        <a:gd name="T64" fmla="*/ 13 w 757"/>
                        <a:gd name="T65" fmla="*/ 466 h 748"/>
                        <a:gd name="T66" fmla="*/ 37 w 757"/>
                        <a:gd name="T67" fmla="*/ 486 h 748"/>
                        <a:gd name="T68" fmla="*/ 136 w 757"/>
                        <a:gd name="T69" fmla="*/ 486 h 748"/>
                        <a:gd name="T70" fmla="*/ 154 w 757"/>
                        <a:gd name="T71" fmla="*/ 519 h 748"/>
                        <a:gd name="T72" fmla="*/ 102 w 757"/>
                        <a:gd name="T73" fmla="*/ 604 h 748"/>
                        <a:gd name="T74" fmla="*/ 107 w 757"/>
                        <a:gd name="T75" fmla="*/ 634 h 748"/>
                        <a:gd name="T76" fmla="*/ 158 w 757"/>
                        <a:gd name="T77" fmla="*/ 678 h 748"/>
                        <a:gd name="T78" fmla="*/ 189 w 757"/>
                        <a:gd name="T79" fmla="*/ 679 h 748"/>
                        <a:gd name="T80" fmla="*/ 265 w 757"/>
                        <a:gd name="T81" fmla="*/ 615 h 748"/>
                        <a:gd name="T82" fmla="*/ 303 w 757"/>
                        <a:gd name="T83" fmla="*/ 629 h 748"/>
                        <a:gd name="T84" fmla="*/ 318 w 757"/>
                        <a:gd name="T85" fmla="*/ 729 h 748"/>
                        <a:gd name="T86" fmla="*/ 342 w 757"/>
                        <a:gd name="T87" fmla="*/ 748 h 748"/>
                        <a:gd name="T88" fmla="*/ 409 w 757"/>
                        <a:gd name="T89" fmla="*/ 748 h 748"/>
                        <a:gd name="T90" fmla="*/ 433 w 757"/>
                        <a:gd name="T91" fmla="*/ 729 h 748"/>
                        <a:gd name="T92" fmla="*/ 450 w 757"/>
                        <a:gd name="T93" fmla="*/ 631 h 748"/>
                        <a:gd name="T94" fmla="*/ 489 w 757"/>
                        <a:gd name="T95" fmla="*/ 617 h 748"/>
                        <a:gd name="T96" fmla="*/ 562 w 757"/>
                        <a:gd name="T97" fmla="*/ 680 h 748"/>
                        <a:gd name="T98" fmla="*/ 592 w 757"/>
                        <a:gd name="T99" fmla="*/ 680 h 748"/>
                        <a:gd name="T100" fmla="*/ 644 w 757"/>
                        <a:gd name="T101" fmla="*/ 636 h 748"/>
                        <a:gd name="T102" fmla="*/ 649 w 757"/>
                        <a:gd name="T103" fmla="*/ 606 h 748"/>
                        <a:gd name="T104" fmla="*/ 600 w 757"/>
                        <a:gd name="T105" fmla="*/ 522 h 748"/>
                        <a:gd name="T106" fmla="*/ 621 w 757"/>
                        <a:gd name="T107" fmla="*/ 486 h 748"/>
                        <a:gd name="T108" fmla="*/ 721 w 757"/>
                        <a:gd name="T109" fmla="*/ 486 h 748"/>
                        <a:gd name="T110" fmla="*/ 744 w 757"/>
                        <a:gd name="T111" fmla="*/ 466 h 748"/>
                        <a:gd name="T112" fmla="*/ 528 w 757"/>
                        <a:gd name="T113" fmla="*/ 373 h 748"/>
                        <a:gd name="T114" fmla="*/ 378 w 757"/>
                        <a:gd name="T115" fmla="*/ 522 h 748"/>
                        <a:gd name="T116" fmla="*/ 229 w 757"/>
                        <a:gd name="T117" fmla="*/ 373 h 748"/>
                        <a:gd name="T118" fmla="*/ 378 w 757"/>
                        <a:gd name="T119" fmla="*/ 223 h 748"/>
                        <a:gd name="T120" fmla="*/ 528 w 757"/>
                        <a:gd name="T121" fmla="*/ 373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7" h="748">
                          <a:moveTo>
                            <a:pt x="744" y="466"/>
                          </a:moveTo>
                          <a:cubicBezTo>
                            <a:pt x="755" y="399"/>
                            <a:pt x="755" y="399"/>
                            <a:pt x="755" y="399"/>
                          </a:cubicBezTo>
                          <a:cubicBezTo>
                            <a:pt x="757" y="388"/>
                            <a:pt x="750" y="377"/>
                            <a:pt x="739" y="373"/>
                          </a:cubicBezTo>
                          <a:cubicBezTo>
                            <a:pt x="644" y="341"/>
                            <a:pt x="644" y="341"/>
                            <a:pt x="644" y="341"/>
                          </a:cubicBezTo>
                          <a:cubicBezTo>
                            <a:pt x="643" y="330"/>
                            <a:pt x="641" y="319"/>
                            <a:pt x="638" y="309"/>
                          </a:cubicBezTo>
                          <a:cubicBezTo>
                            <a:pt x="716" y="245"/>
                            <a:pt x="716" y="245"/>
                            <a:pt x="716" y="245"/>
                          </a:cubicBezTo>
                          <a:cubicBezTo>
                            <a:pt x="725" y="238"/>
                            <a:pt x="727" y="225"/>
                            <a:pt x="721" y="215"/>
                          </a:cubicBezTo>
                          <a:cubicBezTo>
                            <a:pt x="687" y="157"/>
                            <a:pt x="687" y="157"/>
                            <a:pt x="687" y="157"/>
                          </a:cubicBezTo>
                          <a:cubicBezTo>
                            <a:pt x="681" y="147"/>
                            <a:pt x="669" y="142"/>
                            <a:pt x="658" y="146"/>
                          </a:cubicBezTo>
                          <a:cubicBezTo>
                            <a:pt x="565" y="181"/>
                            <a:pt x="565" y="181"/>
                            <a:pt x="565" y="181"/>
                          </a:cubicBezTo>
                          <a:cubicBezTo>
                            <a:pt x="556" y="172"/>
                            <a:pt x="547" y="164"/>
                            <a:pt x="536" y="157"/>
                          </a:cubicBezTo>
                          <a:cubicBezTo>
                            <a:pt x="556" y="55"/>
                            <a:pt x="556" y="55"/>
                            <a:pt x="556" y="55"/>
                          </a:cubicBezTo>
                          <a:cubicBezTo>
                            <a:pt x="558" y="43"/>
                            <a:pt x="552" y="32"/>
                            <a:pt x="541" y="28"/>
                          </a:cubicBezTo>
                          <a:cubicBezTo>
                            <a:pt x="477" y="5"/>
                            <a:pt x="477" y="5"/>
                            <a:pt x="477" y="5"/>
                          </a:cubicBezTo>
                          <a:cubicBezTo>
                            <a:pt x="467" y="1"/>
                            <a:pt x="455" y="5"/>
                            <a:pt x="449" y="15"/>
                          </a:cubicBezTo>
                          <a:cubicBezTo>
                            <a:pt x="397" y="106"/>
                            <a:pt x="397" y="106"/>
                            <a:pt x="397" y="106"/>
                          </a:cubicBezTo>
                          <a:cubicBezTo>
                            <a:pt x="391" y="105"/>
                            <a:pt x="385" y="105"/>
                            <a:pt x="378" y="105"/>
                          </a:cubicBezTo>
                          <a:cubicBezTo>
                            <a:pt x="373" y="105"/>
                            <a:pt x="367" y="105"/>
                            <a:pt x="362" y="106"/>
                          </a:cubicBezTo>
                          <a:cubicBezTo>
                            <a:pt x="311" y="15"/>
                            <a:pt x="311" y="15"/>
                            <a:pt x="311" y="15"/>
                          </a:cubicBezTo>
                          <a:cubicBezTo>
                            <a:pt x="305" y="4"/>
                            <a:pt x="293" y="0"/>
                            <a:pt x="282" y="4"/>
                          </a:cubicBezTo>
                          <a:cubicBezTo>
                            <a:pt x="218" y="27"/>
                            <a:pt x="218" y="27"/>
                            <a:pt x="218" y="27"/>
                          </a:cubicBezTo>
                          <a:cubicBezTo>
                            <a:pt x="208" y="31"/>
                            <a:pt x="201" y="42"/>
                            <a:pt x="203" y="54"/>
                          </a:cubicBezTo>
                          <a:cubicBezTo>
                            <a:pt x="222" y="156"/>
                            <a:pt x="222" y="156"/>
                            <a:pt x="222" y="156"/>
                          </a:cubicBezTo>
                          <a:cubicBezTo>
                            <a:pt x="211" y="163"/>
                            <a:pt x="201" y="172"/>
                            <a:pt x="192" y="181"/>
                          </a:cubicBezTo>
                          <a:cubicBezTo>
                            <a:pt x="103" y="145"/>
                            <a:pt x="103" y="145"/>
                            <a:pt x="103" y="145"/>
                          </a:cubicBezTo>
                          <a:cubicBezTo>
                            <a:pt x="92" y="141"/>
                            <a:pt x="80" y="145"/>
                            <a:pt x="74" y="155"/>
                          </a:cubicBezTo>
                          <a:cubicBezTo>
                            <a:pt x="39" y="213"/>
                            <a:pt x="39" y="213"/>
                            <a:pt x="39" y="213"/>
                          </a:cubicBezTo>
                          <a:cubicBezTo>
                            <a:pt x="33" y="223"/>
                            <a:pt x="35" y="235"/>
                            <a:pt x="44" y="243"/>
                          </a:cubicBezTo>
                          <a:cubicBezTo>
                            <a:pt x="119" y="307"/>
                            <a:pt x="119" y="307"/>
                            <a:pt x="119" y="307"/>
                          </a:cubicBezTo>
                          <a:cubicBezTo>
                            <a:pt x="116" y="318"/>
                            <a:pt x="114" y="329"/>
                            <a:pt x="113" y="341"/>
                          </a:cubicBezTo>
                          <a:cubicBezTo>
                            <a:pt x="17" y="373"/>
                            <a:pt x="17" y="373"/>
                            <a:pt x="17" y="373"/>
                          </a:cubicBezTo>
                          <a:cubicBezTo>
                            <a:pt x="6" y="377"/>
                            <a:pt x="0" y="388"/>
                            <a:pt x="2" y="400"/>
                          </a:cubicBezTo>
                          <a:cubicBezTo>
                            <a:pt x="13" y="466"/>
                            <a:pt x="13" y="466"/>
                            <a:pt x="13" y="466"/>
                          </a:cubicBezTo>
                          <a:cubicBezTo>
                            <a:pt x="15" y="478"/>
                            <a:pt x="25" y="486"/>
                            <a:pt x="37" y="486"/>
                          </a:cubicBezTo>
                          <a:cubicBezTo>
                            <a:pt x="136" y="486"/>
                            <a:pt x="136" y="486"/>
                            <a:pt x="136" y="486"/>
                          </a:cubicBezTo>
                          <a:cubicBezTo>
                            <a:pt x="141" y="498"/>
                            <a:pt x="147" y="509"/>
                            <a:pt x="154" y="519"/>
                          </a:cubicBezTo>
                          <a:cubicBezTo>
                            <a:pt x="102" y="604"/>
                            <a:pt x="102" y="604"/>
                            <a:pt x="102" y="604"/>
                          </a:cubicBezTo>
                          <a:cubicBezTo>
                            <a:pt x="96" y="614"/>
                            <a:pt x="98" y="627"/>
                            <a:pt x="107" y="634"/>
                          </a:cubicBezTo>
                          <a:cubicBezTo>
                            <a:pt x="158" y="678"/>
                            <a:pt x="158" y="678"/>
                            <a:pt x="158" y="678"/>
                          </a:cubicBezTo>
                          <a:cubicBezTo>
                            <a:pt x="167" y="686"/>
                            <a:pt x="180" y="686"/>
                            <a:pt x="189" y="679"/>
                          </a:cubicBezTo>
                          <a:cubicBezTo>
                            <a:pt x="265" y="615"/>
                            <a:pt x="265" y="615"/>
                            <a:pt x="265" y="615"/>
                          </a:cubicBezTo>
                          <a:cubicBezTo>
                            <a:pt x="277" y="621"/>
                            <a:pt x="290" y="626"/>
                            <a:pt x="303" y="629"/>
                          </a:cubicBezTo>
                          <a:cubicBezTo>
                            <a:pt x="318" y="729"/>
                            <a:pt x="318" y="729"/>
                            <a:pt x="318" y="729"/>
                          </a:cubicBezTo>
                          <a:cubicBezTo>
                            <a:pt x="320" y="740"/>
                            <a:pt x="330" y="748"/>
                            <a:pt x="342" y="748"/>
                          </a:cubicBezTo>
                          <a:cubicBezTo>
                            <a:pt x="409" y="748"/>
                            <a:pt x="409" y="748"/>
                            <a:pt x="409" y="748"/>
                          </a:cubicBezTo>
                          <a:cubicBezTo>
                            <a:pt x="421" y="748"/>
                            <a:pt x="431" y="740"/>
                            <a:pt x="433" y="729"/>
                          </a:cubicBezTo>
                          <a:cubicBezTo>
                            <a:pt x="450" y="631"/>
                            <a:pt x="450" y="631"/>
                            <a:pt x="450" y="631"/>
                          </a:cubicBezTo>
                          <a:cubicBezTo>
                            <a:pt x="463" y="627"/>
                            <a:pt x="476" y="622"/>
                            <a:pt x="489" y="617"/>
                          </a:cubicBezTo>
                          <a:cubicBezTo>
                            <a:pt x="562" y="680"/>
                            <a:pt x="562" y="680"/>
                            <a:pt x="562" y="680"/>
                          </a:cubicBezTo>
                          <a:cubicBezTo>
                            <a:pt x="570" y="687"/>
                            <a:pt x="583" y="687"/>
                            <a:pt x="592" y="680"/>
                          </a:cubicBezTo>
                          <a:cubicBezTo>
                            <a:pt x="644" y="636"/>
                            <a:pt x="644" y="636"/>
                            <a:pt x="644" y="636"/>
                          </a:cubicBezTo>
                          <a:cubicBezTo>
                            <a:pt x="653" y="629"/>
                            <a:pt x="655" y="616"/>
                            <a:pt x="649" y="606"/>
                          </a:cubicBezTo>
                          <a:cubicBezTo>
                            <a:pt x="600" y="522"/>
                            <a:pt x="600" y="522"/>
                            <a:pt x="600" y="522"/>
                          </a:cubicBezTo>
                          <a:cubicBezTo>
                            <a:pt x="608" y="511"/>
                            <a:pt x="615" y="499"/>
                            <a:pt x="621" y="486"/>
                          </a:cubicBezTo>
                          <a:cubicBezTo>
                            <a:pt x="721" y="486"/>
                            <a:pt x="721" y="486"/>
                            <a:pt x="721" y="486"/>
                          </a:cubicBezTo>
                          <a:cubicBezTo>
                            <a:pt x="732" y="486"/>
                            <a:pt x="742" y="478"/>
                            <a:pt x="744" y="466"/>
                          </a:cubicBezTo>
                          <a:close/>
                          <a:moveTo>
                            <a:pt x="528" y="373"/>
                          </a:moveTo>
                          <a:cubicBezTo>
                            <a:pt x="528" y="455"/>
                            <a:pt x="461" y="522"/>
                            <a:pt x="378" y="522"/>
                          </a:cubicBezTo>
                          <a:cubicBezTo>
                            <a:pt x="296" y="522"/>
                            <a:pt x="229" y="455"/>
                            <a:pt x="229" y="373"/>
                          </a:cubicBezTo>
                          <a:cubicBezTo>
                            <a:pt x="229" y="290"/>
                            <a:pt x="296" y="223"/>
                            <a:pt x="378" y="223"/>
                          </a:cubicBezTo>
                          <a:cubicBezTo>
                            <a:pt x="461" y="223"/>
                            <a:pt x="528" y="290"/>
                            <a:pt x="528" y="373"/>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endParaRPr>
                    </a:p>
                  </p:txBody>
                </p:sp>
                <p:sp>
                  <p:nvSpPr>
                    <p:cNvPr id="459" name="Oval 25"/>
                    <p:cNvSpPr>
                      <a:spLocks noChangeArrowheads="1"/>
                    </p:cNvSpPr>
                    <p:nvPr/>
                  </p:nvSpPr>
                  <p:spPr bwMode="auto">
                    <a:xfrm>
                      <a:off x="5557028" y="7180975"/>
                      <a:ext cx="542925" cy="541338"/>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endParaRPr>
                    </a:p>
                  </p:txBody>
                </p:sp>
                <p:sp>
                  <p:nvSpPr>
                    <p:cNvPr id="460" name="Freeform 26"/>
                    <p:cNvSpPr>
                      <a:spLocks noEditPoints="1"/>
                    </p:cNvSpPr>
                    <p:nvPr/>
                  </p:nvSpPr>
                  <p:spPr bwMode="auto">
                    <a:xfrm>
                      <a:off x="6907992" y="7722310"/>
                      <a:ext cx="1458912" cy="1524002"/>
                    </a:xfrm>
                    <a:custGeom>
                      <a:avLst/>
                      <a:gdLst>
                        <a:gd name="T0" fmla="*/ 379 w 388"/>
                        <a:gd name="T1" fmla="*/ 137 h 405"/>
                        <a:gd name="T2" fmla="*/ 383 w 388"/>
                        <a:gd name="T3" fmla="*/ 118 h 405"/>
                        <a:gd name="T4" fmla="*/ 361 w 388"/>
                        <a:gd name="T5" fmla="*/ 81 h 405"/>
                        <a:gd name="T6" fmla="*/ 343 w 388"/>
                        <a:gd name="T7" fmla="*/ 74 h 405"/>
                        <a:gd name="T8" fmla="*/ 287 w 388"/>
                        <a:gd name="T9" fmla="*/ 94 h 405"/>
                        <a:gd name="T10" fmla="*/ 241 w 388"/>
                        <a:gd name="T11" fmla="*/ 68 h 405"/>
                        <a:gd name="T12" fmla="*/ 232 w 388"/>
                        <a:gd name="T13" fmla="*/ 12 h 405"/>
                        <a:gd name="T14" fmla="*/ 217 w 388"/>
                        <a:gd name="T15" fmla="*/ 0 h 405"/>
                        <a:gd name="T16" fmla="*/ 174 w 388"/>
                        <a:gd name="T17" fmla="*/ 0 h 405"/>
                        <a:gd name="T18" fmla="*/ 159 w 388"/>
                        <a:gd name="T19" fmla="*/ 12 h 405"/>
                        <a:gd name="T20" fmla="*/ 149 w 388"/>
                        <a:gd name="T21" fmla="*/ 68 h 405"/>
                        <a:gd name="T22" fmla="*/ 102 w 388"/>
                        <a:gd name="T23" fmla="*/ 95 h 405"/>
                        <a:gd name="T24" fmla="*/ 46 w 388"/>
                        <a:gd name="T25" fmla="*/ 74 h 405"/>
                        <a:gd name="T26" fmla="*/ 27 w 388"/>
                        <a:gd name="T27" fmla="*/ 81 h 405"/>
                        <a:gd name="T28" fmla="*/ 6 w 388"/>
                        <a:gd name="T29" fmla="*/ 118 h 405"/>
                        <a:gd name="T30" fmla="*/ 9 w 388"/>
                        <a:gd name="T31" fmla="*/ 137 h 405"/>
                        <a:gd name="T32" fmla="*/ 55 w 388"/>
                        <a:gd name="T33" fmla="*/ 175 h 405"/>
                        <a:gd name="T34" fmla="*/ 53 w 388"/>
                        <a:gd name="T35" fmla="*/ 202 h 405"/>
                        <a:gd name="T36" fmla="*/ 55 w 388"/>
                        <a:gd name="T37" fmla="*/ 227 h 405"/>
                        <a:gd name="T38" fmla="*/ 7 w 388"/>
                        <a:gd name="T39" fmla="*/ 266 h 405"/>
                        <a:gd name="T40" fmla="*/ 4 w 388"/>
                        <a:gd name="T41" fmla="*/ 285 h 405"/>
                        <a:gd name="T42" fmla="*/ 25 w 388"/>
                        <a:gd name="T43" fmla="*/ 322 h 405"/>
                        <a:gd name="T44" fmla="*/ 43 w 388"/>
                        <a:gd name="T45" fmla="*/ 329 h 405"/>
                        <a:gd name="T46" fmla="*/ 100 w 388"/>
                        <a:gd name="T47" fmla="*/ 308 h 405"/>
                        <a:gd name="T48" fmla="*/ 149 w 388"/>
                        <a:gd name="T49" fmla="*/ 337 h 405"/>
                        <a:gd name="T50" fmla="*/ 158 w 388"/>
                        <a:gd name="T51" fmla="*/ 392 h 405"/>
                        <a:gd name="T52" fmla="*/ 173 w 388"/>
                        <a:gd name="T53" fmla="*/ 405 h 405"/>
                        <a:gd name="T54" fmla="*/ 216 w 388"/>
                        <a:gd name="T55" fmla="*/ 405 h 405"/>
                        <a:gd name="T56" fmla="*/ 231 w 388"/>
                        <a:gd name="T57" fmla="*/ 392 h 405"/>
                        <a:gd name="T58" fmla="*/ 240 w 388"/>
                        <a:gd name="T59" fmla="*/ 337 h 405"/>
                        <a:gd name="T60" fmla="*/ 289 w 388"/>
                        <a:gd name="T61" fmla="*/ 309 h 405"/>
                        <a:gd name="T62" fmla="*/ 345 w 388"/>
                        <a:gd name="T63" fmla="*/ 329 h 405"/>
                        <a:gd name="T64" fmla="*/ 364 w 388"/>
                        <a:gd name="T65" fmla="*/ 322 h 405"/>
                        <a:gd name="T66" fmla="*/ 385 w 388"/>
                        <a:gd name="T67" fmla="*/ 285 h 405"/>
                        <a:gd name="T68" fmla="*/ 381 w 388"/>
                        <a:gd name="T69" fmla="*/ 266 h 405"/>
                        <a:gd name="T70" fmla="*/ 335 w 388"/>
                        <a:gd name="T71" fmla="*/ 228 h 405"/>
                        <a:gd name="T72" fmla="*/ 337 w 388"/>
                        <a:gd name="T73" fmla="*/ 202 h 405"/>
                        <a:gd name="T74" fmla="*/ 334 w 388"/>
                        <a:gd name="T75" fmla="*/ 174 h 405"/>
                        <a:gd name="T76" fmla="*/ 379 w 388"/>
                        <a:gd name="T77" fmla="*/ 137 h 405"/>
                        <a:gd name="T78" fmla="*/ 251 w 388"/>
                        <a:gd name="T79" fmla="*/ 202 h 405"/>
                        <a:gd name="T80" fmla="*/ 195 w 388"/>
                        <a:gd name="T81" fmla="*/ 259 h 405"/>
                        <a:gd name="T82" fmla="*/ 138 w 388"/>
                        <a:gd name="T83" fmla="*/ 202 h 405"/>
                        <a:gd name="T84" fmla="*/ 195 w 388"/>
                        <a:gd name="T85" fmla="*/ 145 h 405"/>
                        <a:gd name="T86" fmla="*/ 251 w 388"/>
                        <a:gd name="T87" fmla="*/ 20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8" h="405">
                          <a:moveTo>
                            <a:pt x="379" y="137"/>
                          </a:moveTo>
                          <a:cubicBezTo>
                            <a:pt x="385" y="133"/>
                            <a:pt x="386" y="124"/>
                            <a:pt x="383" y="118"/>
                          </a:cubicBezTo>
                          <a:cubicBezTo>
                            <a:pt x="361" y="81"/>
                            <a:pt x="361" y="81"/>
                            <a:pt x="361" y="81"/>
                          </a:cubicBezTo>
                          <a:cubicBezTo>
                            <a:pt x="357" y="74"/>
                            <a:pt x="350" y="72"/>
                            <a:pt x="343" y="74"/>
                          </a:cubicBezTo>
                          <a:cubicBezTo>
                            <a:pt x="287" y="94"/>
                            <a:pt x="287" y="94"/>
                            <a:pt x="287" y="94"/>
                          </a:cubicBezTo>
                          <a:cubicBezTo>
                            <a:pt x="274" y="83"/>
                            <a:pt x="258" y="74"/>
                            <a:pt x="241" y="68"/>
                          </a:cubicBezTo>
                          <a:cubicBezTo>
                            <a:pt x="232" y="12"/>
                            <a:pt x="232" y="12"/>
                            <a:pt x="232" y="12"/>
                          </a:cubicBezTo>
                          <a:cubicBezTo>
                            <a:pt x="231" y="5"/>
                            <a:pt x="224" y="0"/>
                            <a:pt x="217" y="0"/>
                          </a:cubicBezTo>
                          <a:cubicBezTo>
                            <a:pt x="174" y="0"/>
                            <a:pt x="174" y="0"/>
                            <a:pt x="174" y="0"/>
                          </a:cubicBezTo>
                          <a:cubicBezTo>
                            <a:pt x="166" y="0"/>
                            <a:pt x="160" y="5"/>
                            <a:pt x="159" y="12"/>
                          </a:cubicBezTo>
                          <a:cubicBezTo>
                            <a:pt x="149" y="68"/>
                            <a:pt x="149" y="68"/>
                            <a:pt x="149" y="68"/>
                          </a:cubicBezTo>
                          <a:cubicBezTo>
                            <a:pt x="132" y="74"/>
                            <a:pt x="116" y="83"/>
                            <a:pt x="102" y="95"/>
                          </a:cubicBezTo>
                          <a:cubicBezTo>
                            <a:pt x="46" y="74"/>
                            <a:pt x="46" y="74"/>
                            <a:pt x="46" y="74"/>
                          </a:cubicBezTo>
                          <a:cubicBezTo>
                            <a:pt x="39" y="72"/>
                            <a:pt x="31" y="74"/>
                            <a:pt x="27" y="81"/>
                          </a:cubicBezTo>
                          <a:cubicBezTo>
                            <a:pt x="6" y="118"/>
                            <a:pt x="6" y="118"/>
                            <a:pt x="6" y="118"/>
                          </a:cubicBezTo>
                          <a:cubicBezTo>
                            <a:pt x="2" y="124"/>
                            <a:pt x="3" y="133"/>
                            <a:pt x="9" y="137"/>
                          </a:cubicBezTo>
                          <a:cubicBezTo>
                            <a:pt x="55" y="175"/>
                            <a:pt x="55" y="175"/>
                            <a:pt x="55" y="175"/>
                          </a:cubicBezTo>
                          <a:cubicBezTo>
                            <a:pt x="54" y="184"/>
                            <a:pt x="53" y="193"/>
                            <a:pt x="53" y="202"/>
                          </a:cubicBezTo>
                          <a:cubicBezTo>
                            <a:pt x="53" y="211"/>
                            <a:pt x="53" y="219"/>
                            <a:pt x="55" y="227"/>
                          </a:cubicBezTo>
                          <a:cubicBezTo>
                            <a:pt x="7" y="266"/>
                            <a:pt x="7" y="266"/>
                            <a:pt x="7" y="266"/>
                          </a:cubicBezTo>
                          <a:cubicBezTo>
                            <a:pt x="2" y="270"/>
                            <a:pt x="0" y="278"/>
                            <a:pt x="4" y="285"/>
                          </a:cubicBezTo>
                          <a:cubicBezTo>
                            <a:pt x="25" y="322"/>
                            <a:pt x="25" y="322"/>
                            <a:pt x="25" y="322"/>
                          </a:cubicBezTo>
                          <a:cubicBezTo>
                            <a:pt x="28" y="329"/>
                            <a:pt x="36" y="332"/>
                            <a:pt x="43" y="329"/>
                          </a:cubicBezTo>
                          <a:cubicBezTo>
                            <a:pt x="100" y="308"/>
                            <a:pt x="100" y="308"/>
                            <a:pt x="100" y="308"/>
                          </a:cubicBezTo>
                          <a:cubicBezTo>
                            <a:pt x="114" y="321"/>
                            <a:pt x="131" y="330"/>
                            <a:pt x="149" y="337"/>
                          </a:cubicBezTo>
                          <a:cubicBezTo>
                            <a:pt x="158" y="392"/>
                            <a:pt x="158" y="392"/>
                            <a:pt x="158" y="392"/>
                          </a:cubicBezTo>
                          <a:cubicBezTo>
                            <a:pt x="159" y="399"/>
                            <a:pt x="165" y="405"/>
                            <a:pt x="173" y="405"/>
                          </a:cubicBezTo>
                          <a:cubicBezTo>
                            <a:pt x="216" y="405"/>
                            <a:pt x="216" y="405"/>
                            <a:pt x="216" y="405"/>
                          </a:cubicBezTo>
                          <a:cubicBezTo>
                            <a:pt x="223" y="405"/>
                            <a:pt x="229" y="399"/>
                            <a:pt x="231" y="392"/>
                          </a:cubicBezTo>
                          <a:cubicBezTo>
                            <a:pt x="240" y="337"/>
                            <a:pt x="240" y="337"/>
                            <a:pt x="240" y="337"/>
                          </a:cubicBezTo>
                          <a:cubicBezTo>
                            <a:pt x="258" y="331"/>
                            <a:pt x="275" y="321"/>
                            <a:pt x="289" y="309"/>
                          </a:cubicBezTo>
                          <a:cubicBezTo>
                            <a:pt x="345" y="329"/>
                            <a:pt x="345" y="329"/>
                            <a:pt x="345" y="329"/>
                          </a:cubicBezTo>
                          <a:cubicBezTo>
                            <a:pt x="352" y="332"/>
                            <a:pt x="360" y="329"/>
                            <a:pt x="364" y="322"/>
                          </a:cubicBezTo>
                          <a:cubicBezTo>
                            <a:pt x="385" y="285"/>
                            <a:pt x="385" y="285"/>
                            <a:pt x="385" y="285"/>
                          </a:cubicBezTo>
                          <a:cubicBezTo>
                            <a:pt x="388" y="278"/>
                            <a:pt x="387" y="270"/>
                            <a:pt x="381" y="266"/>
                          </a:cubicBezTo>
                          <a:cubicBezTo>
                            <a:pt x="335" y="228"/>
                            <a:pt x="335" y="228"/>
                            <a:pt x="335" y="228"/>
                          </a:cubicBezTo>
                          <a:cubicBezTo>
                            <a:pt x="336" y="220"/>
                            <a:pt x="337" y="211"/>
                            <a:pt x="337" y="202"/>
                          </a:cubicBezTo>
                          <a:cubicBezTo>
                            <a:pt x="337" y="193"/>
                            <a:pt x="336" y="183"/>
                            <a:pt x="334" y="174"/>
                          </a:cubicBezTo>
                          <a:lnTo>
                            <a:pt x="379" y="137"/>
                          </a:lnTo>
                          <a:close/>
                          <a:moveTo>
                            <a:pt x="251" y="202"/>
                          </a:moveTo>
                          <a:cubicBezTo>
                            <a:pt x="251" y="233"/>
                            <a:pt x="226" y="259"/>
                            <a:pt x="195" y="259"/>
                          </a:cubicBezTo>
                          <a:cubicBezTo>
                            <a:pt x="163" y="259"/>
                            <a:pt x="138" y="233"/>
                            <a:pt x="138" y="202"/>
                          </a:cubicBezTo>
                          <a:cubicBezTo>
                            <a:pt x="138" y="171"/>
                            <a:pt x="163" y="145"/>
                            <a:pt x="195" y="145"/>
                          </a:cubicBezTo>
                          <a:cubicBezTo>
                            <a:pt x="226" y="145"/>
                            <a:pt x="251" y="171"/>
                            <a:pt x="251" y="202"/>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endParaRPr>
                    </a:p>
                  </p:txBody>
                </p:sp>
              </p:grpSp>
            </p:grpSp>
            <p:grpSp>
              <p:nvGrpSpPr>
                <p:cNvPr id="447" name="Group 446"/>
                <p:cNvGrpSpPr/>
                <p:nvPr/>
              </p:nvGrpSpPr>
              <p:grpSpPr>
                <a:xfrm>
                  <a:off x="7653337" y="5696179"/>
                  <a:ext cx="901274" cy="250159"/>
                  <a:chOff x="838857" y="5499255"/>
                  <a:chExt cx="2196444" cy="245311"/>
                </a:xfrm>
              </p:grpSpPr>
              <p:sp>
                <p:nvSpPr>
                  <p:cNvPr id="453" name="Rectangle 452"/>
                  <p:cNvSpPr/>
                  <p:nvPr/>
                </p:nvSpPr>
                <p:spPr bwMode="auto">
                  <a:xfrm>
                    <a:off x="1487877" y="5499256"/>
                    <a:ext cx="1547424" cy="24531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04" tIns="146201" rIns="89604" bIns="146201" numCol="1" spcCol="0" rtlCol="0" fromWordArt="0" anchor="ctr" anchorCtr="0" forceAA="0" compatLnSpc="1">
                    <a:prstTxWarp prst="textNoShape">
                      <a:avLst/>
                    </a:prstTxWarp>
                    <a:noAutofit/>
                  </a:bodyPr>
                  <a:lstStyle/>
                  <a:p>
                    <a:pPr marL="0" marR="0" lvl="0" indent="0" defTabSz="931578" eaLnBrk="1" fontAlgn="base" latinLnBrk="0" hangingPunct="1">
                      <a:lnSpc>
                        <a:spcPct val="90000"/>
                      </a:lnSpc>
                      <a:spcBef>
                        <a:spcPct val="0"/>
                      </a:spcBef>
                      <a:spcAft>
                        <a:spcPct val="0"/>
                      </a:spcAft>
                      <a:buClrTx/>
                      <a:buSzTx/>
                      <a:buFontTx/>
                      <a:buNone/>
                      <a:tabLst/>
                      <a:defRPr/>
                    </a:pPr>
                    <a:r>
                      <a:rPr kumimoji="0" lang="en-US" sz="1176" b="0" i="0" u="none" strike="noStrike" kern="0" cap="none" spc="0" normalizeH="0" baseline="0" noProof="0" dirty="0">
                        <a:ln>
                          <a:noFill/>
                        </a:ln>
                        <a:gradFill>
                          <a:gsLst>
                            <a:gs pos="0">
                              <a:schemeClr val="tx1"/>
                            </a:gs>
                            <a:gs pos="100000">
                              <a:schemeClr val="tx1"/>
                            </a:gs>
                          </a:gsLst>
                          <a:lin ang="5400000" scaled="0"/>
                        </a:gradFill>
                        <a:effectLst/>
                        <a:uLnTx/>
                        <a:uFillTx/>
                        <a:ea typeface="Segoe UI" pitchFamily="34" charset="0"/>
                        <a:cs typeface="Segoe UI" pitchFamily="34" charset="0"/>
                      </a:rPr>
                      <a:t>Kernel</a:t>
                    </a:r>
                  </a:p>
                </p:txBody>
              </p:sp>
              <p:sp>
                <p:nvSpPr>
                  <p:cNvPr id="454" name="Rectangle 453"/>
                  <p:cNvSpPr/>
                  <p:nvPr/>
                </p:nvSpPr>
                <p:spPr bwMode="auto">
                  <a:xfrm>
                    <a:off x="838857" y="5499255"/>
                    <a:ext cx="649020" cy="245311"/>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0" tIns="146201" rIns="182750" bIns="146201" numCol="1" spcCol="0" rtlCol="0" fromWordArt="0" anchor="ctr" anchorCtr="0" forceAA="0" compatLnSpc="1">
                    <a:prstTxWarp prst="textNoShape">
                      <a:avLst/>
                    </a:prstTxWarp>
                    <a:noAutofit/>
                  </a:bodyPr>
                  <a:lstStyle/>
                  <a:p>
                    <a:pPr marL="0" marR="0" lvl="0" indent="0" defTabSz="931578"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sp>
              <p:nvSpPr>
                <p:cNvPr id="448" name="Rectangle 447"/>
                <p:cNvSpPr/>
                <p:nvPr/>
              </p:nvSpPr>
              <p:spPr>
                <a:xfrm>
                  <a:off x="7602380" y="4680406"/>
                  <a:ext cx="1003189" cy="1321375"/>
                </a:xfrm>
                <a:prstGeom prst="rect">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nvGrpSpPr>
                <p:cNvPr id="449" name="Group 448"/>
                <p:cNvGrpSpPr/>
                <p:nvPr/>
              </p:nvGrpSpPr>
              <p:grpSpPr>
                <a:xfrm>
                  <a:off x="7697859" y="5734259"/>
                  <a:ext cx="168188" cy="186782"/>
                  <a:chOff x="9896547" y="5231934"/>
                  <a:chExt cx="236804" cy="262984"/>
                </a:xfrm>
              </p:grpSpPr>
              <p:sp>
                <p:nvSpPr>
                  <p:cNvPr id="450" name="Freeform 5"/>
                  <p:cNvSpPr>
                    <a:spLocks/>
                  </p:cNvSpPr>
                  <p:nvPr/>
                </p:nvSpPr>
                <p:spPr bwMode="auto">
                  <a:xfrm>
                    <a:off x="9896547" y="5313247"/>
                    <a:ext cx="105907" cy="181671"/>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endParaRPr>
                  </a:p>
                </p:txBody>
              </p:sp>
              <p:sp>
                <p:nvSpPr>
                  <p:cNvPr id="451" name="Freeform 6"/>
                  <p:cNvSpPr>
                    <a:spLocks/>
                  </p:cNvSpPr>
                  <p:nvPr/>
                </p:nvSpPr>
                <p:spPr bwMode="auto">
                  <a:xfrm>
                    <a:off x="10028237" y="5313248"/>
                    <a:ext cx="105114" cy="181670"/>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endParaRPr>
                  </a:p>
                </p:txBody>
              </p:sp>
              <p:sp>
                <p:nvSpPr>
                  <p:cNvPr id="452" name="Freeform 7"/>
                  <p:cNvSpPr>
                    <a:spLocks/>
                  </p:cNvSpPr>
                  <p:nvPr/>
                </p:nvSpPr>
                <p:spPr bwMode="auto">
                  <a:xfrm>
                    <a:off x="9910429" y="5231934"/>
                    <a:ext cx="209434" cy="118996"/>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endParaRPr>
                  </a:p>
                </p:txBody>
              </p:sp>
            </p:grpSp>
          </p:grpSp>
          <p:grpSp>
            <p:nvGrpSpPr>
              <p:cNvPr id="461" name="Group 460"/>
              <p:cNvGrpSpPr/>
              <p:nvPr/>
            </p:nvGrpSpPr>
            <p:grpSpPr>
              <a:xfrm>
                <a:off x="10251971" y="4803334"/>
                <a:ext cx="983468" cy="1295400"/>
                <a:chOff x="7602380" y="4680406"/>
                <a:chExt cx="1003189" cy="1321375"/>
              </a:xfrm>
            </p:grpSpPr>
            <p:grpSp>
              <p:nvGrpSpPr>
                <p:cNvPr id="462" name="Group 461"/>
                <p:cNvGrpSpPr/>
                <p:nvPr/>
              </p:nvGrpSpPr>
              <p:grpSpPr>
                <a:xfrm>
                  <a:off x="7664400" y="4743959"/>
                  <a:ext cx="879145" cy="852494"/>
                  <a:chOff x="5273607" y="4636642"/>
                  <a:chExt cx="862108" cy="835973"/>
                </a:xfrm>
                <a:solidFill>
                  <a:srgbClr val="107C10"/>
                </a:solidFill>
              </p:grpSpPr>
              <p:sp>
                <p:nvSpPr>
                  <p:cNvPr id="471" name="TextBox 470"/>
                  <p:cNvSpPr txBox="1"/>
                  <p:nvPr/>
                </p:nvSpPr>
                <p:spPr>
                  <a:xfrm>
                    <a:off x="5273607" y="4636642"/>
                    <a:ext cx="862105" cy="182988"/>
                  </a:xfrm>
                  <a:prstGeom prst="rect">
                    <a:avLst/>
                  </a:prstGeom>
                  <a:solidFill>
                    <a:schemeClr val="accent2"/>
                  </a:solidFill>
                  <a:ln w="6350">
                    <a:noFill/>
                    <a:miter lim="800000"/>
                  </a:ln>
                </p:spPr>
                <p:txBody>
                  <a:bodyPr wrap="square" lIns="45688" tIns="45688" rIns="45688" bIns="45688" rtlCol="0" anchor="ctr">
                    <a:noAutofit/>
                  </a:bodyPr>
                  <a:lstStyle>
                    <a:defPPr>
                      <a:defRPr lang="en-US"/>
                    </a:defPPr>
                    <a:lvl1pPr algn="ctr" defTabSz="932239">
                      <a:lnSpc>
                        <a:spcPct val="90000"/>
                      </a:lnSpc>
                      <a:spcAft>
                        <a:spcPts val="612"/>
                      </a:spcAft>
                      <a:defRPr sz="800" b="0" kern="0">
                        <a:gradFill>
                          <a:gsLst>
                            <a:gs pos="0">
                              <a:schemeClr val="bg1"/>
                            </a:gs>
                            <a:gs pos="100000">
                              <a:schemeClr val="bg1"/>
                            </a:gs>
                          </a:gsLst>
                          <a:lin ang="5400000" scaled="0"/>
                        </a:gradFill>
                        <a:latin typeface="Segoe UI Semibold" panose="020B0702040204020203" pitchFamily="34" charset="0"/>
                        <a:cs typeface="Segoe UI Semibold" panose="020B0702040204020203" pitchFamily="34" charset="0"/>
                      </a:defRPr>
                    </a:lvl1pPr>
                  </a:lstStyle>
                  <a:p>
                    <a:pPr marL="0" marR="0" lvl="0" indent="0" algn="ctr" defTabSz="932239" eaLnBrk="1" fontAlgn="auto" latinLnBrk="0" hangingPunct="1">
                      <a:lnSpc>
                        <a:spcPct val="90000"/>
                      </a:lnSpc>
                      <a:spcBef>
                        <a:spcPts val="0"/>
                      </a:spcBef>
                      <a:spcAft>
                        <a:spcPts val="612"/>
                      </a:spcAft>
                      <a:buClrTx/>
                      <a:buSzTx/>
                      <a:buFontTx/>
                      <a:buNone/>
                      <a:tabLst/>
                      <a:defRPr/>
                    </a:pPr>
                    <a:r>
                      <a:rPr kumimoji="0" lang="en-US" sz="784" b="0" i="0" u="none" strike="noStrike" kern="0" cap="none" spc="0" normalizeH="0" baseline="0" noProof="0" dirty="0">
                        <a:ln>
                          <a:noFill/>
                        </a:ln>
                        <a:gradFill>
                          <a:gsLst>
                            <a:gs pos="0">
                              <a:schemeClr val="bg1"/>
                            </a:gs>
                            <a:gs pos="100000">
                              <a:schemeClr val="bg1"/>
                            </a:gs>
                          </a:gsLst>
                          <a:lin ang="5400000" scaled="0"/>
                        </a:gradFill>
                        <a:effectLst/>
                        <a:uLnTx/>
                        <a:uFillTx/>
                        <a:latin typeface="Segoe UI Semibold" panose="020B0702040204020203" pitchFamily="34" charset="0"/>
                        <a:cs typeface="Segoe UI Semibold" panose="020B0702040204020203" pitchFamily="34" charset="0"/>
                      </a:rPr>
                      <a:t>Container</a:t>
                    </a:r>
                  </a:p>
                </p:txBody>
              </p:sp>
              <p:sp>
                <p:nvSpPr>
                  <p:cNvPr id="472" name="Rectangle 471"/>
                  <p:cNvSpPr/>
                  <p:nvPr/>
                </p:nvSpPr>
                <p:spPr bwMode="auto">
                  <a:xfrm>
                    <a:off x="5273610" y="4819630"/>
                    <a:ext cx="862105" cy="652985"/>
                  </a:xfrm>
                  <a:prstGeom prst="rect">
                    <a:avLst/>
                  </a:prstGeom>
                  <a:solidFill>
                    <a:schemeClr val="bg1">
                      <a:lumMod val="85000"/>
                    </a:schemeClr>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750" tIns="146201" rIns="182750" bIns="146201" numCol="1" spcCol="0" rtlCol="0" fromWordArt="0" anchor="ctr" anchorCtr="0" forceAA="0" compatLnSpc="1">
                    <a:prstTxWarp prst="textNoShape">
                      <a:avLst/>
                    </a:prstTxWarp>
                    <a:noAutofit/>
                  </a:bodyPr>
                  <a:lstStyle/>
                  <a:p>
                    <a:pPr marL="0" marR="0" lvl="0" indent="0" defTabSz="931578"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FFFFFF"/>
                      </a:solidFill>
                      <a:effectLst/>
                      <a:uLnTx/>
                      <a:uFillTx/>
                      <a:ea typeface="Segoe UI" pitchFamily="34" charset="0"/>
                      <a:cs typeface="Segoe UI" pitchFamily="34" charset="0"/>
                    </a:endParaRPr>
                  </a:p>
                </p:txBody>
              </p:sp>
              <p:grpSp>
                <p:nvGrpSpPr>
                  <p:cNvPr id="473" name="Group 472"/>
                  <p:cNvGrpSpPr/>
                  <p:nvPr/>
                </p:nvGrpSpPr>
                <p:grpSpPr>
                  <a:xfrm>
                    <a:off x="5478283" y="4972052"/>
                    <a:ext cx="462040" cy="372963"/>
                    <a:chOff x="4406091" y="6049096"/>
                    <a:chExt cx="3960813" cy="3197216"/>
                  </a:xfrm>
                  <a:grpFill/>
                </p:grpSpPr>
                <p:sp>
                  <p:nvSpPr>
                    <p:cNvPr id="474" name="Freeform 24"/>
                    <p:cNvSpPr>
                      <a:spLocks noEditPoints="1"/>
                    </p:cNvSpPr>
                    <p:nvPr/>
                  </p:nvSpPr>
                  <p:spPr bwMode="auto">
                    <a:xfrm>
                      <a:off x="4406091" y="6049096"/>
                      <a:ext cx="2847974" cy="2813052"/>
                    </a:xfrm>
                    <a:custGeom>
                      <a:avLst/>
                      <a:gdLst>
                        <a:gd name="T0" fmla="*/ 744 w 757"/>
                        <a:gd name="T1" fmla="*/ 466 h 748"/>
                        <a:gd name="T2" fmla="*/ 755 w 757"/>
                        <a:gd name="T3" fmla="*/ 399 h 748"/>
                        <a:gd name="T4" fmla="*/ 739 w 757"/>
                        <a:gd name="T5" fmla="*/ 373 h 748"/>
                        <a:gd name="T6" fmla="*/ 644 w 757"/>
                        <a:gd name="T7" fmla="*/ 341 h 748"/>
                        <a:gd name="T8" fmla="*/ 638 w 757"/>
                        <a:gd name="T9" fmla="*/ 309 h 748"/>
                        <a:gd name="T10" fmla="*/ 716 w 757"/>
                        <a:gd name="T11" fmla="*/ 245 h 748"/>
                        <a:gd name="T12" fmla="*/ 721 w 757"/>
                        <a:gd name="T13" fmla="*/ 215 h 748"/>
                        <a:gd name="T14" fmla="*/ 687 w 757"/>
                        <a:gd name="T15" fmla="*/ 157 h 748"/>
                        <a:gd name="T16" fmla="*/ 658 w 757"/>
                        <a:gd name="T17" fmla="*/ 146 h 748"/>
                        <a:gd name="T18" fmla="*/ 565 w 757"/>
                        <a:gd name="T19" fmla="*/ 181 h 748"/>
                        <a:gd name="T20" fmla="*/ 536 w 757"/>
                        <a:gd name="T21" fmla="*/ 157 h 748"/>
                        <a:gd name="T22" fmla="*/ 556 w 757"/>
                        <a:gd name="T23" fmla="*/ 55 h 748"/>
                        <a:gd name="T24" fmla="*/ 541 w 757"/>
                        <a:gd name="T25" fmla="*/ 28 h 748"/>
                        <a:gd name="T26" fmla="*/ 477 w 757"/>
                        <a:gd name="T27" fmla="*/ 5 h 748"/>
                        <a:gd name="T28" fmla="*/ 449 w 757"/>
                        <a:gd name="T29" fmla="*/ 15 h 748"/>
                        <a:gd name="T30" fmla="*/ 397 w 757"/>
                        <a:gd name="T31" fmla="*/ 106 h 748"/>
                        <a:gd name="T32" fmla="*/ 378 w 757"/>
                        <a:gd name="T33" fmla="*/ 105 h 748"/>
                        <a:gd name="T34" fmla="*/ 362 w 757"/>
                        <a:gd name="T35" fmla="*/ 106 h 748"/>
                        <a:gd name="T36" fmla="*/ 311 w 757"/>
                        <a:gd name="T37" fmla="*/ 15 h 748"/>
                        <a:gd name="T38" fmla="*/ 282 w 757"/>
                        <a:gd name="T39" fmla="*/ 4 h 748"/>
                        <a:gd name="T40" fmla="*/ 218 w 757"/>
                        <a:gd name="T41" fmla="*/ 27 h 748"/>
                        <a:gd name="T42" fmla="*/ 203 w 757"/>
                        <a:gd name="T43" fmla="*/ 54 h 748"/>
                        <a:gd name="T44" fmla="*/ 222 w 757"/>
                        <a:gd name="T45" fmla="*/ 156 h 748"/>
                        <a:gd name="T46" fmla="*/ 192 w 757"/>
                        <a:gd name="T47" fmla="*/ 181 h 748"/>
                        <a:gd name="T48" fmla="*/ 103 w 757"/>
                        <a:gd name="T49" fmla="*/ 145 h 748"/>
                        <a:gd name="T50" fmla="*/ 74 w 757"/>
                        <a:gd name="T51" fmla="*/ 155 h 748"/>
                        <a:gd name="T52" fmla="*/ 39 w 757"/>
                        <a:gd name="T53" fmla="*/ 213 h 748"/>
                        <a:gd name="T54" fmla="*/ 44 w 757"/>
                        <a:gd name="T55" fmla="*/ 243 h 748"/>
                        <a:gd name="T56" fmla="*/ 119 w 757"/>
                        <a:gd name="T57" fmla="*/ 307 h 748"/>
                        <a:gd name="T58" fmla="*/ 113 w 757"/>
                        <a:gd name="T59" fmla="*/ 341 h 748"/>
                        <a:gd name="T60" fmla="*/ 17 w 757"/>
                        <a:gd name="T61" fmla="*/ 373 h 748"/>
                        <a:gd name="T62" fmla="*/ 2 w 757"/>
                        <a:gd name="T63" fmla="*/ 400 h 748"/>
                        <a:gd name="T64" fmla="*/ 13 w 757"/>
                        <a:gd name="T65" fmla="*/ 466 h 748"/>
                        <a:gd name="T66" fmla="*/ 37 w 757"/>
                        <a:gd name="T67" fmla="*/ 486 h 748"/>
                        <a:gd name="T68" fmla="*/ 136 w 757"/>
                        <a:gd name="T69" fmla="*/ 486 h 748"/>
                        <a:gd name="T70" fmla="*/ 154 w 757"/>
                        <a:gd name="T71" fmla="*/ 519 h 748"/>
                        <a:gd name="T72" fmla="*/ 102 w 757"/>
                        <a:gd name="T73" fmla="*/ 604 h 748"/>
                        <a:gd name="T74" fmla="*/ 107 w 757"/>
                        <a:gd name="T75" fmla="*/ 634 h 748"/>
                        <a:gd name="T76" fmla="*/ 158 w 757"/>
                        <a:gd name="T77" fmla="*/ 678 h 748"/>
                        <a:gd name="T78" fmla="*/ 189 w 757"/>
                        <a:gd name="T79" fmla="*/ 679 h 748"/>
                        <a:gd name="T80" fmla="*/ 265 w 757"/>
                        <a:gd name="T81" fmla="*/ 615 h 748"/>
                        <a:gd name="T82" fmla="*/ 303 w 757"/>
                        <a:gd name="T83" fmla="*/ 629 h 748"/>
                        <a:gd name="T84" fmla="*/ 318 w 757"/>
                        <a:gd name="T85" fmla="*/ 729 h 748"/>
                        <a:gd name="T86" fmla="*/ 342 w 757"/>
                        <a:gd name="T87" fmla="*/ 748 h 748"/>
                        <a:gd name="T88" fmla="*/ 409 w 757"/>
                        <a:gd name="T89" fmla="*/ 748 h 748"/>
                        <a:gd name="T90" fmla="*/ 433 w 757"/>
                        <a:gd name="T91" fmla="*/ 729 h 748"/>
                        <a:gd name="T92" fmla="*/ 450 w 757"/>
                        <a:gd name="T93" fmla="*/ 631 h 748"/>
                        <a:gd name="T94" fmla="*/ 489 w 757"/>
                        <a:gd name="T95" fmla="*/ 617 h 748"/>
                        <a:gd name="T96" fmla="*/ 562 w 757"/>
                        <a:gd name="T97" fmla="*/ 680 h 748"/>
                        <a:gd name="T98" fmla="*/ 592 w 757"/>
                        <a:gd name="T99" fmla="*/ 680 h 748"/>
                        <a:gd name="T100" fmla="*/ 644 w 757"/>
                        <a:gd name="T101" fmla="*/ 636 h 748"/>
                        <a:gd name="T102" fmla="*/ 649 w 757"/>
                        <a:gd name="T103" fmla="*/ 606 h 748"/>
                        <a:gd name="T104" fmla="*/ 600 w 757"/>
                        <a:gd name="T105" fmla="*/ 522 h 748"/>
                        <a:gd name="T106" fmla="*/ 621 w 757"/>
                        <a:gd name="T107" fmla="*/ 486 h 748"/>
                        <a:gd name="T108" fmla="*/ 721 w 757"/>
                        <a:gd name="T109" fmla="*/ 486 h 748"/>
                        <a:gd name="T110" fmla="*/ 744 w 757"/>
                        <a:gd name="T111" fmla="*/ 466 h 748"/>
                        <a:gd name="T112" fmla="*/ 528 w 757"/>
                        <a:gd name="T113" fmla="*/ 373 h 748"/>
                        <a:gd name="T114" fmla="*/ 378 w 757"/>
                        <a:gd name="T115" fmla="*/ 522 h 748"/>
                        <a:gd name="T116" fmla="*/ 229 w 757"/>
                        <a:gd name="T117" fmla="*/ 373 h 748"/>
                        <a:gd name="T118" fmla="*/ 378 w 757"/>
                        <a:gd name="T119" fmla="*/ 223 h 748"/>
                        <a:gd name="T120" fmla="*/ 528 w 757"/>
                        <a:gd name="T121" fmla="*/ 373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7" h="748">
                          <a:moveTo>
                            <a:pt x="744" y="466"/>
                          </a:moveTo>
                          <a:cubicBezTo>
                            <a:pt x="755" y="399"/>
                            <a:pt x="755" y="399"/>
                            <a:pt x="755" y="399"/>
                          </a:cubicBezTo>
                          <a:cubicBezTo>
                            <a:pt x="757" y="388"/>
                            <a:pt x="750" y="377"/>
                            <a:pt x="739" y="373"/>
                          </a:cubicBezTo>
                          <a:cubicBezTo>
                            <a:pt x="644" y="341"/>
                            <a:pt x="644" y="341"/>
                            <a:pt x="644" y="341"/>
                          </a:cubicBezTo>
                          <a:cubicBezTo>
                            <a:pt x="643" y="330"/>
                            <a:pt x="641" y="319"/>
                            <a:pt x="638" y="309"/>
                          </a:cubicBezTo>
                          <a:cubicBezTo>
                            <a:pt x="716" y="245"/>
                            <a:pt x="716" y="245"/>
                            <a:pt x="716" y="245"/>
                          </a:cubicBezTo>
                          <a:cubicBezTo>
                            <a:pt x="725" y="238"/>
                            <a:pt x="727" y="225"/>
                            <a:pt x="721" y="215"/>
                          </a:cubicBezTo>
                          <a:cubicBezTo>
                            <a:pt x="687" y="157"/>
                            <a:pt x="687" y="157"/>
                            <a:pt x="687" y="157"/>
                          </a:cubicBezTo>
                          <a:cubicBezTo>
                            <a:pt x="681" y="147"/>
                            <a:pt x="669" y="142"/>
                            <a:pt x="658" y="146"/>
                          </a:cubicBezTo>
                          <a:cubicBezTo>
                            <a:pt x="565" y="181"/>
                            <a:pt x="565" y="181"/>
                            <a:pt x="565" y="181"/>
                          </a:cubicBezTo>
                          <a:cubicBezTo>
                            <a:pt x="556" y="172"/>
                            <a:pt x="547" y="164"/>
                            <a:pt x="536" y="157"/>
                          </a:cubicBezTo>
                          <a:cubicBezTo>
                            <a:pt x="556" y="55"/>
                            <a:pt x="556" y="55"/>
                            <a:pt x="556" y="55"/>
                          </a:cubicBezTo>
                          <a:cubicBezTo>
                            <a:pt x="558" y="43"/>
                            <a:pt x="552" y="32"/>
                            <a:pt x="541" y="28"/>
                          </a:cubicBezTo>
                          <a:cubicBezTo>
                            <a:pt x="477" y="5"/>
                            <a:pt x="477" y="5"/>
                            <a:pt x="477" y="5"/>
                          </a:cubicBezTo>
                          <a:cubicBezTo>
                            <a:pt x="467" y="1"/>
                            <a:pt x="455" y="5"/>
                            <a:pt x="449" y="15"/>
                          </a:cubicBezTo>
                          <a:cubicBezTo>
                            <a:pt x="397" y="106"/>
                            <a:pt x="397" y="106"/>
                            <a:pt x="397" y="106"/>
                          </a:cubicBezTo>
                          <a:cubicBezTo>
                            <a:pt x="391" y="105"/>
                            <a:pt x="385" y="105"/>
                            <a:pt x="378" y="105"/>
                          </a:cubicBezTo>
                          <a:cubicBezTo>
                            <a:pt x="373" y="105"/>
                            <a:pt x="367" y="105"/>
                            <a:pt x="362" y="106"/>
                          </a:cubicBezTo>
                          <a:cubicBezTo>
                            <a:pt x="311" y="15"/>
                            <a:pt x="311" y="15"/>
                            <a:pt x="311" y="15"/>
                          </a:cubicBezTo>
                          <a:cubicBezTo>
                            <a:pt x="305" y="4"/>
                            <a:pt x="293" y="0"/>
                            <a:pt x="282" y="4"/>
                          </a:cubicBezTo>
                          <a:cubicBezTo>
                            <a:pt x="218" y="27"/>
                            <a:pt x="218" y="27"/>
                            <a:pt x="218" y="27"/>
                          </a:cubicBezTo>
                          <a:cubicBezTo>
                            <a:pt x="208" y="31"/>
                            <a:pt x="201" y="42"/>
                            <a:pt x="203" y="54"/>
                          </a:cubicBezTo>
                          <a:cubicBezTo>
                            <a:pt x="222" y="156"/>
                            <a:pt x="222" y="156"/>
                            <a:pt x="222" y="156"/>
                          </a:cubicBezTo>
                          <a:cubicBezTo>
                            <a:pt x="211" y="163"/>
                            <a:pt x="201" y="172"/>
                            <a:pt x="192" y="181"/>
                          </a:cubicBezTo>
                          <a:cubicBezTo>
                            <a:pt x="103" y="145"/>
                            <a:pt x="103" y="145"/>
                            <a:pt x="103" y="145"/>
                          </a:cubicBezTo>
                          <a:cubicBezTo>
                            <a:pt x="92" y="141"/>
                            <a:pt x="80" y="145"/>
                            <a:pt x="74" y="155"/>
                          </a:cubicBezTo>
                          <a:cubicBezTo>
                            <a:pt x="39" y="213"/>
                            <a:pt x="39" y="213"/>
                            <a:pt x="39" y="213"/>
                          </a:cubicBezTo>
                          <a:cubicBezTo>
                            <a:pt x="33" y="223"/>
                            <a:pt x="35" y="235"/>
                            <a:pt x="44" y="243"/>
                          </a:cubicBezTo>
                          <a:cubicBezTo>
                            <a:pt x="119" y="307"/>
                            <a:pt x="119" y="307"/>
                            <a:pt x="119" y="307"/>
                          </a:cubicBezTo>
                          <a:cubicBezTo>
                            <a:pt x="116" y="318"/>
                            <a:pt x="114" y="329"/>
                            <a:pt x="113" y="341"/>
                          </a:cubicBezTo>
                          <a:cubicBezTo>
                            <a:pt x="17" y="373"/>
                            <a:pt x="17" y="373"/>
                            <a:pt x="17" y="373"/>
                          </a:cubicBezTo>
                          <a:cubicBezTo>
                            <a:pt x="6" y="377"/>
                            <a:pt x="0" y="388"/>
                            <a:pt x="2" y="400"/>
                          </a:cubicBezTo>
                          <a:cubicBezTo>
                            <a:pt x="13" y="466"/>
                            <a:pt x="13" y="466"/>
                            <a:pt x="13" y="466"/>
                          </a:cubicBezTo>
                          <a:cubicBezTo>
                            <a:pt x="15" y="478"/>
                            <a:pt x="25" y="486"/>
                            <a:pt x="37" y="486"/>
                          </a:cubicBezTo>
                          <a:cubicBezTo>
                            <a:pt x="136" y="486"/>
                            <a:pt x="136" y="486"/>
                            <a:pt x="136" y="486"/>
                          </a:cubicBezTo>
                          <a:cubicBezTo>
                            <a:pt x="141" y="498"/>
                            <a:pt x="147" y="509"/>
                            <a:pt x="154" y="519"/>
                          </a:cubicBezTo>
                          <a:cubicBezTo>
                            <a:pt x="102" y="604"/>
                            <a:pt x="102" y="604"/>
                            <a:pt x="102" y="604"/>
                          </a:cubicBezTo>
                          <a:cubicBezTo>
                            <a:pt x="96" y="614"/>
                            <a:pt x="98" y="627"/>
                            <a:pt x="107" y="634"/>
                          </a:cubicBezTo>
                          <a:cubicBezTo>
                            <a:pt x="158" y="678"/>
                            <a:pt x="158" y="678"/>
                            <a:pt x="158" y="678"/>
                          </a:cubicBezTo>
                          <a:cubicBezTo>
                            <a:pt x="167" y="686"/>
                            <a:pt x="180" y="686"/>
                            <a:pt x="189" y="679"/>
                          </a:cubicBezTo>
                          <a:cubicBezTo>
                            <a:pt x="265" y="615"/>
                            <a:pt x="265" y="615"/>
                            <a:pt x="265" y="615"/>
                          </a:cubicBezTo>
                          <a:cubicBezTo>
                            <a:pt x="277" y="621"/>
                            <a:pt x="290" y="626"/>
                            <a:pt x="303" y="629"/>
                          </a:cubicBezTo>
                          <a:cubicBezTo>
                            <a:pt x="318" y="729"/>
                            <a:pt x="318" y="729"/>
                            <a:pt x="318" y="729"/>
                          </a:cubicBezTo>
                          <a:cubicBezTo>
                            <a:pt x="320" y="740"/>
                            <a:pt x="330" y="748"/>
                            <a:pt x="342" y="748"/>
                          </a:cubicBezTo>
                          <a:cubicBezTo>
                            <a:pt x="409" y="748"/>
                            <a:pt x="409" y="748"/>
                            <a:pt x="409" y="748"/>
                          </a:cubicBezTo>
                          <a:cubicBezTo>
                            <a:pt x="421" y="748"/>
                            <a:pt x="431" y="740"/>
                            <a:pt x="433" y="729"/>
                          </a:cubicBezTo>
                          <a:cubicBezTo>
                            <a:pt x="450" y="631"/>
                            <a:pt x="450" y="631"/>
                            <a:pt x="450" y="631"/>
                          </a:cubicBezTo>
                          <a:cubicBezTo>
                            <a:pt x="463" y="627"/>
                            <a:pt x="476" y="622"/>
                            <a:pt x="489" y="617"/>
                          </a:cubicBezTo>
                          <a:cubicBezTo>
                            <a:pt x="562" y="680"/>
                            <a:pt x="562" y="680"/>
                            <a:pt x="562" y="680"/>
                          </a:cubicBezTo>
                          <a:cubicBezTo>
                            <a:pt x="570" y="687"/>
                            <a:pt x="583" y="687"/>
                            <a:pt x="592" y="680"/>
                          </a:cubicBezTo>
                          <a:cubicBezTo>
                            <a:pt x="644" y="636"/>
                            <a:pt x="644" y="636"/>
                            <a:pt x="644" y="636"/>
                          </a:cubicBezTo>
                          <a:cubicBezTo>
                            <a:pt x="653" y="629"/>
                            <a:pt x="655" y="616"/>
                            <a:pt x="649" y="606"/>
                          </a:cubicBezTo>
                          <a:cubicBezTo>
                            <a:pt x="600" y="522"/>
                            <a:pt x="600" y="522"/>
                            <a:pt x="600" y="522"/>
                          </a:cubicBezTo>
                          <a:cubicBezTo>
                            <a:pt x="608" y="511"/>
                            <a:pt x="615" y="499"/>
                            <a:pt x="621" y="486"/>
                          </a:cubicBezTo>
                          <a:cubicBezTo>
                            <a:pt x="721" y="486"/>
                            <a:pt x="721" y="486"/>
                            <a:pt x="721" y="486"/>
                          </a:cubicBezTo>
                          <a:cubicBezTo>
                            <a:pt x="732" y="486"/>
                            <a:pt x="742" y="478"/>
                            <a:pt x="744" y="466"/>
                          </a:cubicBezTo>
                          <a:close/>
                          <a:moveTo>
                            <a:pt x="528" y="373"/>
                          </a:moveTo>
                          <a:cubicBezTo>
                            <a:pt x="528" y="455"/>
                            <a:pt x="461" y="522"/>
                            <a:pt x="378" y="522"/>
                          </a:cubicBezTo>
                          <a:cubicBezTo>
                            <a:pt x="296" y="522"/>
                            <a:pt x="229" y="455"/>
                            <a:pt x="229" y="373"/>
                          </a:cubicBezTo>
                          <a:cubicBezTo>
                            <a:pt x="229" y="290"/>
                            <a:pt x="296" y="223"/>
                            <a:pt x="378" y="223"/>
                          </a:cubicBezTo>
                          <a:cubicBezTo>
                            <a:pt x="461" y="223"/>
                            <a:pt x="528" y="290"/>
                            <a:pt x="528" y="373"/>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endParaRPr>
                    </a:p>
                  </p:txBody>
                </p:sp>
                <p:sp>
                  <p:nvSpPr>
                    <p:cNvPr id="475" name="Oval 25"/>
                    <p:cNvSpPr>
                      <a:spLocks noChangeArrowheads="1"/>
                    </p:cNvSpPr>
                    <p:nvPr/>
                  </p:nvSpPr>
                  <p:spPr bwMode="auto">
                    <a:xfrm>
                      <a:off x="5557028" y="7180975"/>
                      <a:ext cx="542925" cy="541338"/>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endParaRPr>
                    </a:p>
                  </p:txBody>
                </p:sp>
                <p:sp>
                  <p:nvSpPr>
                    <p:cNvPr id="476" name="Freeform 26"/>
                    <p:cNvSpPr>
                      <a:spLocks noEditPoints="1"/>
                    </p:cNvSpPr>
                    <p:nvPr/>
                  </p:nvSpPr>
                  <p:spPr bwMode="auto">
                    <a:xfrm>
                      <a:off x="6907992" y="7722310"/>
                      <a:ext cx="1458912" cy="1524002"/>
                    </a:xfrm>
                    <a:custGeom>
                      <a:avLst/>
                      <a:gdLst>
                        <a:gd name="T0" fmla="*/ 379 w 388"/>
                        <a:gd name="T1" fmla="*/ 137 h 405"/>
                        <a:gd name="T2" fmla="*/ 383 w 388"/>
                        <a:gd name="T3" fmla="*/ 118 h 405"/>
                        <a:gd name="T4" fmla="*/ 361 w 388"/>
                        <a:gd name="T5" fmla="*/ 81 h 405"/>
                        <a:gd name="T6" fmla="*/ 343 w 388"/>
                        <a:gd name="T7" fmla="*/ 74 h 405"/>
                        <a:gd name="T8" fmla="*/ 287 w 388"/>
                        <a:gd name="T9" fmla="*/ 94 h 405"/>
                        <a:gd name="T10" fmla="*/ 241 w 388"/>
                        <a:gd name="T11" fmla="*/ 68 h 405"/>
                        <a:gd name="T12" fmla="*/ 232 w 388"/>
                        <a:gd name="T13" fmla="*/ 12 h 405"/>
                        <a:gd name="T14" fmla="*/ 217 w 388"/>
                        <a:gd name="T15" fmla="*/ 0 h 405"/>
                        <a:gd name="T16" fmla="*/ 174 w 388"/>
                        <a:gd name="T17" fmla="*/ 0 h 405"/>
                        <a:gd name="T18" fmla="*/ 159 w 388"/>
                        <a:gd name="T19" fmla="*/ 12 h 405"/>
                        <a:gd name="T20" fmla="*/ 149 w 388"/>
                        <a:gd name="T21" fmla="*/ 68 h 405"/>
                        <a:gd name="T22" fmla="*/ 102 w 388"/>
                        <a:gd name="T23" fmla="*/ 95 h 405"/>
                        <a:gd name="T24" fmla="*/ 46 w 388"/>
                        <a:gd name="T25" fmla="*/ 74 h 405"/>
                        <a:gd name="T26" fmla="*/ 27 w 388"/>
                        <a:gd name="T27" fmla="*/ 81 h 405"/>
                        <a:gd name="T28" fmla="*/ 6 w 388"/>
                        <a:gd name="T29" fmla="*/ 118 h 405"/>
                        <a:gd name="T30" fmla="*/ 9 w 388"/>
                        <a:gd name="T31" fmla="*/ 137 h 405"/>
                        <a:gd name="T32" fmla="*/ 55 w 388"/>
                        <a:gd name="T33" fmla="*/ 175 h 405"/>
                        <a:gd name="T34" fmla="*/ 53 w 388"/>
                        <a:gd name="T35" fmla="*/ 202 h 405"/>
                        <a:gd name="T36" fmla="*/ 55 w 388"/>
                        <a:gd name="T37" fmla="*/ 227 h 405"/>
                        <a:gd name="T38" fmla="*/ 7 w 388"/>
                        <a:gd name="T39" fmla="*/ 266 h 405"/>
                        <a:gd name="T40" fmla="*/ 4 w 388"/>
                        <a:gd name="T41" fmla="*/ 285 h 405"/>
                        <a:gd name="T42" fmla="*/ 25 w 388"/>
                        <a:gd name="T43" fmla="*/ 322 h 405"/>
                        <a:gd name="T44" fmla="*/ 43 w 388"/>
                        <a:gd name="T45" fmla="*/ 329 h 405"/>
                        <a:gd name="T46" fmla="*/ 100 w 388"/>
                        <a:gd name="T47" fmla="*/ 308 h 405"/>
                        <a:gd name="T48" fmla="*/ 149 w 388"/>
                        <a:gd name="T49" fmla="*/ 337 h 405"/>
                        <a:gd name="T50" fmla="*/ 158 w 388"/>
                        <a:gd name="T51" fmla="*/ 392 h 405"/>
                        <a:gd name="T52" fmla="*/ 173 w 388"/>
                        <a:gd name="T53" fmla="*/ 405 h 405"/>
                        <a:gd name="T54" fmla="*/ 216 w 388"/>
                        <a:gd name="T55" fmla="*/ 405 h 405"/>
                        <a:gd name="T56" fmla="*/ 231 w 388"/>
                        <a:gd name="T57" fmla="*/ 392 h 405"/>
                        <a:gd name="T58" fmla="*/ 240 w 388"/>
                        <a:gd name="T59" fmla="*/ 337 h 405"/>
                        <a:gd name="T60" fmla="*/ 289 w 388"/>
                        <a:gd name="T61" fmla="*/ 309 h 405"/>
                        <a:gd name="T62" fmla="*/ 345 w 388"/>
                        <a:gd name="T63" fmla="*/ 329 h 405"/>
                        <a:gd name="T64" fmla="*/ 364 w 388"/>
                        <a:gd name="T65" fmla="*/ 322 h 405"/>
                        <a:gd name="T66" fmla="*/ 385 w 388"/>
                        <a:gd name="T67" fmla="*/ 285 h 405"/>
                        <a:gd name="T68" fmla="*/ 381 w 388"/>
                        <a:gd name="T69" fmla="*/ 266 h 405"/>
                        <a:gd name="T70" fmla="*/ 335 w 388"/>
                        <a:gd name="T71" fmla="*/ 228 h 405"/>
                        <a:gd name="T72" fmla="*/ 337 w 388"/>
                        <a:gd name="T73" fmla="*/ 202 h 405"/>
                        <a:gd name="T74" fmla="*/ 334 w 388"/>
                        <a:gd name="T75" fmla="*/ 174 h 405"/>
                        <a:gd name="T76" fmla="*/ 379 w 388"/>
                        <a:gd name="T77" fmla="*/ 137 h 405"/>
                        <a:gd name="T78" fmla="*/ 251 w 388"/>
                        <a:gd name="T79" fmla="*/ 202 h 405"/>
                        <a:gd name="T80" fmla="*/ 195 w 388"/>
                        <a:gd name="T81" fmla="*/ 259 h 405"/>
                        <a:gd name="T82" fmla="*/ 138 w 388"/>
                        <a:gd name="T83" fmla="*/ 202 h 405"/>
                        <a:gd name="T84" fmla="*/ 195 w 388"/>
                        <a:gd name="T85" fmla="*/ 145 h 405"/>
                        <a:gd name="T86" fmla="*/ 251 w 388"/>
                        <a:gd name="T87" fmla="*/ 20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8" h="405">
                          <a:moveTo>
                            <a:pt x="379" y="137"/>
                          </a:moveTo>
                          <a:cubicBezTo>
                            <a:pt x="385" y="133"/>
                            <a:pt x="386" y="124"/>
                            <a:pt x="383" y="118"/>
                          </a:cubicBezTo>
                          <a:cubicBezTo>
                            <a:pt x="361" y="81"/>
                            <a:pt x="361" y="81"/>
                            <a:pt x="361" y="81"/>
                          </a:cubicBezTo>
                          <a:cubicBezTo>
                            <a:pt x="357" y="74"/>
                            <a:pt x="350" y="72"/>
                            <a:pt x="343" y="74"/>
                          </a:cubicBezTo>
                          <a:cubicBezTo>
                            <a:pt x="287" y="94"/>
                            <a:pt x="287" y="94"/>
                            <a:pt x="287" y="94"/>
                          </a:cubicBezTo>
                          <a:cubicBezTo>
                            <a:pt x="274" y="83"/>
                            <a:pt x="258" y="74"/>
                            <a:pt x="241" y="68"/>
                          </a:cubicBezTo>
                          <a:cubicBezTo>
                            <a:pt x="232" y="12"/>
                            <a:pt x="232" y="12"/>
                            <a:pt x="232" y="12"/>
                          </a:cubicBezTo>
                          <a:cubicBezTo>
                            <a:pt x="231" y="5"/>
                            <a:pt x="224" y="0"/>
                            <a:pt x="217" y="0"/>
                          </a:cubicBezTo>
                          <a:cubicBezTo>
                            <a:pt x="174" y="0"/>
                            <a:pt x="174" y="0"/>
                            <a:pt x="174" y="0"/>
                          </a:cubicBezTo>
                          <a:cubicBezTo>
                            <a:pt x="166" y="0"/>
                            <a:pt x="160" y="5"/>
                            <a:pt x="159" y="12"/>
                          </a:cubicBezTo>
                          <a:cubicBezTo>
                            <a:pt x="149" y="68"/>
                            <a:pt x="149" y="68"/>
                            <a:pt x="149" y="68"/>
                          </a:cubicBezTo>
                          <a:cubicBezTo>
                            <a:pt x="132" y="74"/>
                            <a:pt x="116" y="83"/>
                            <a:pt x="102" y="95"/>
                          </a:cubicBezTo>
                          <a:cubicBezTo>
                            <a:pt x="46" y="74"/>
                            <a:pt x="46" y="74"/>
                            <a:pt x="46" y="74"/>
                          </a:cubicBezTo>
                          <a:cubicBezTo>
                            <a:pt x="39" y="72"/>
                            <a:pt x="31" y="74"/>
                            <a:pt x="27" y="81"/>
                          </a:cubicBezTo>
                          <a:cubicBezTo>
                            <a:pt x="6" y="118"/>
                            <a:pt x="6" y="118"/>
                            <a:pt x="6" y="118"/>
                          </a:cubicBezTo>
                          <a:cubicBezTo>
                            <a:pt x="2" y="124"/>
                            <a:pt x="3" y="133"/>
                            <a:pt x="9" y="137"/>
                          </a:cubicBezTo>
                          <a:cubicBezTo>
                            <a:pt x="55" y="175"/>
                            <a:pt x="55" y="175"/>
                            <a:pt x="55" y="175"/>
                          </a:cubicBezTo>
                          <a:cubicBezTo>
                            <a:pt x="54" y="184"/>
                            <a:pt x="53" y="193"/>
                            <a:pt x="53" y="202"/>
                          </a:cubicBezTo>
                          <a:cubicBezTo>
                            <a:pt x="53" y="211"/>
                            <a:pt x="53" y="219"/>
                            <a:pt x="55" y="227"/>
                          </a:cubicBezTo>
                          <a:cubicBezTo>
                            <a:pt x="7" y="266"/>
                            <a:pt x="7" y="266"/>
                            <a:pt x="7" y="266"/>
                          </a:cubicBezTo>
                          <a:cubicBezTo>
                            <a:pt x="2" y="270"/>
                            <a:pt x="0" y="278"/>
                            <a:pt x="4" y="285"/>
                          </a:cubicBezTo>
                          <a:cubicBezTo>
                            <a:pt x="25" y="322"/>
                            <a:pt x="25" y="322"/>
                            <a:pt x="25" y="322"/>
                          </a:cubicBezTo>
                          <a:cubicBezTo>
                            <a:pt x="28" y="329"/>
                            <a:pt x="36" y="332"/>
                            <a:pt x="43" y="329"/>
                          </a:cubicBezTo>
                          <a:cubicBezTo>
                            <a:pt x="100" y="308"/>
                            <a:pt x="100" y="308"/>
                            <a:pt x="100" y="308"/>
                          </a:cubicBezTo>
                          <a:cubicBezTo>
                            <a:pt x="114" y="321"/>
                            <a:pt x="131" y="330"/>
                            <a:pt x="149" y="337"/>
                          </a:cubicBezTo>
                          <a:cubicBezTo>
                            <a:pt x="158" y="392"/>
                            <a:pt x="158" y="392"/>
                            <a:pt x="158" y="392"/>
                          </a:cubicBezTo>
                          <a:cubicBezTo>
                            <a:pt x="159" y="399"/>
                            <a:pt x="165" y="405"/>
                            <a:pt x="173" y="405"/>
                          </a:cubicBezTo>
                          <a:cubicBezTo>
                            <a:pt x="216" y="405"/>
                            <a:pt x="216" y="405"/>
                            <a:pt x="216" y="405"/>
                          </a:cubicBezTo>
                          <a:cubicBezTo>
                            <a:pt x="223" y="405"/>
                            <a:pt x="229" y="399"/>
                            <a:pt x="231" y="392"/>
                          </a:cubicBezTo>
                          <a:cubicBezTo>
                            <a:pt x="240" y="337"/>
                            <a:pt x="240" y="337"/>
                            <a:pt x="240" y="337"/>
                          </a:cubicBezTo>
                          <a:cubicBezTo>
                            <a:pt x="258" y="331"/>
                            <a:pt x="275" y="321"/>
                            <a:pt x="289" y="309"/>
                          </a:cubicBezTo>
                          <a:cubicBezTo>
                            <a:pt x="345" y="329"/>
                            <a:pt x="345" y="329"/>
                            <a:pt x="345" y="329"/>
                          </a:cubicBezTo>
                          <a:cubicBezTo>
                            <a:pt x="352" y="332"/>
                            <a:pt x="360" y="329"/>
                            <a:pt x="364" y="322"/>
                          </a:cubicBezTo>
                          <a:cubicBezTo>
                            <a:pt x="385" y="285"/>
                            <a:pt x="385" y="285"/>
                            <a:pt x="385" y="285"/>
                          </a:cubicBezTo>
                          <a:cubicBezTo>
                            <a:pt x="388" y="278"/>
                            <a:pt x="387" y="270"/>
                            <a:pt x="381" y="266"/>
                          </a:cubicBezTo>
                          <a:cubicBezTo>
                            <a:pt x="335" y="228"/>
                            <a:pt x="335" y="228"/>
                            <a:pt x="335" y="228"/>
                          </a:cubicBezTo>
                          <a:cubicBezTo>
                            <a:pt x="336" y="220"/>
                            <a:pt x="337" y="211"/>
                            <a:pt x="337" y="202"/>
                          </a:cubicBezTo>
                          <a:cubicBezTo>
                            <a:pt x="337" y="193"/>
                            <a:pt x="336" y="183"/>
                            <a:pt x="334" y="174"/>
                          </a:cubicBezTo>
                          <a:lnTo>
                            <a:pt x="379" y="137"/>
                          </a:lnTo>
                          <a:close/>
                          <a:moveTo>
                            <a:pt x="251" y="202"/>
                          </a:moveTo>
                          <a:cubicBezTo>
                            <a:pt x="251" y="233"/>
                            <a:pt x="226" y="259"/>
                            <a:pt x="195" y="259"/>
                          </a:cubicBezTo>
                          <a:cubicBezTo>
                            <a:pt x="163" y="259"/>
                            <a:pt x="138" y="233"/>
                            <a:pt x="138" y="202"/>
                          </a:cubicBezTo>
                          <a:cubicBezTo>
                            <a:pt x="138" y="171"/>
                            <a:pt x="163" y="145"/>
                            <a:pt x="195" y="145"/>
                          </a:cubicBezTo>
                          <a:cubicBezTo>
                            <a:pt x="226" y="145"/>
                            <a:pt x="251" y="171"/>
                            <a:pt x="251" y="202"/>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endParaRPr>
                    </a:p>
                  </p:txBody>
                </p:sp>
              </p:grpSp>
            </p:grpSp>
            <p:grpSp>
              <p:nvGrpSpPr>
                <p:cNvPr id="463" name="Group 462"/>
                <p:cNvGrpSpPr/>
                <p:nvPr/>
              </p:nvGrpSpPr>
              <p:grpSpPr>
                <a:xfrm>
                  <a:off x="7653337" y="5696179"/>
                  <a:ext cx="901273" cy="250159"/>
                  <a:chOff x="838857" y="5499255"/>
                  <a:chExt cx="2196441" cy="245311"/>
                </a:xfrm>
              </p:grpSpPr>
              <p:sp>
                <p:nvSpPr>
                  <p:cNvPr id="469" name="Rectangle 468"/>
                  <p:cNvSpPr/>
                  <p:nvPr/>
                </p:nvSpPr>
                <p:spPr bwMode="auto">
                  <a:xfrm>
                    <a:off x="1487874" y="5499256"/>
                    <a:ext cx="1547424" cy="24531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04" tIns="146201" rIns="89604" bIns="146201" numCol="1" spcCol="0" rtlCol="0" fromWordArt="0" anchor="ctr" anchorCtr="0" forceAA="0" compatLnSpc="1">
                    <a:prstTxWarp prst="textNoShape">
                      <a:avLst/>
                    </a:prstTxWarp>
                    <a:noAutofit/>
                  </a:bodyPr>
                  <a:lstStyle/>
                  <a:p>
                    <a:pPr marL="0" marR="0" lvl="0" indent="0" defTabSz="931578" eaLnBrk="1" fontAlgn="base" latinLnBrk="0" hangingPunct="1">
                      <a:lnSpc>
                        <a:spcPct val="90000"/>
                      </a:lnSpc>
                      <a:spcBef>
                        <a:spcPct val="0"/>
                      </a:spcBef>
                      <a:spcAft>
                        <a:spcPct val="0"/>
                      </a:spcAft>
                      <a:buClrTx/>
                      <a:buSzTx/>
                      <a:buFontTx/>
                      <a:buNone/>
                      <a:tabLst/>
                      <a:defRPr/>
                    </a:pPr>
                    <a:r>
                      <a:rPr kumimoji="0" lang="en-US" sz="1176" b="0" i="0" u="none" strike="noStrike" kern="0" cap="none" spc="0" normalizeH="0" baseline="0" noProof="0" dirty="0">
                        <a:ln>
                          <a:noFill/>
                        </a:ln>
                        <a:gradFill>
                          <a:gsLst>
                            <a:gs pos="0">
                              <a:schemeClr val="tx1"/>
                            </a:gs>
                            <a:gs pos="100000">
                              <a:schemeClr val="tx1"/>
                            </a:gs>
                          </a:gsLst>
                          <a:lin ang="5400000" scaled="0"/>
                        </a:gradFill>
                        <a:effectLst/>
                        <a:uLnTx/>
                        <a:uFillTx/>
                        <a:ea typeface="Segoe UI" pitchFamily="34" charset="0"/>
                        <a:cs typeface="Segoe UI" pitchFamily="34" charset="0"/>
                      </a:rPr>
                      <a:t>Kernel</a:t>
                    </a:r>
                  </a:p>
                </p:txBody>
              </p:sp>
              <p:sp>
                <p:nvSpPr>
                  <p:cNvPr id="470" name="Rectangle 469"/>
                  <p:cNvSpPr/>
                  <p:nvPr/>
                </p:nvSpPr>
                <p:spPr bwMode="auto">
                  <a:xfrm>
                    <a:off x="838857" y="5499255"/>
                    <a:ext cx="649020" cy="245311"/>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0" tIns="146201" rIns="182750" bIns="146201" numCol="1" spcCol="0" rtlCol="0" fromWordArt="0" anchor="ctr" anchorCtr="0" forceAA="0" compatLnSpc="1">
                    <a:prstTxWarp prst="textNoShape">
                      <a:avLst/>
                    </a:prstTxWarp>
                    <a:noAutofit/>
                  </a:bodyPr>
                  <a:lstStyle/>
                  <a:p>
                    <a:pPr marL="0" marR="0" lvl="0" indent="0" defTabSz="931578"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sp>
              <p:nvSpPr>
                <p:cNvPr id="464" name="Rectangle 463"/>
                <p:cNvSpPr/>
                <p:nvPr/>
              </p:nvSpPr>
              <p:spPr>
                <a:xfrm>
                  <a:off x="7602380" y="4680406"/>
                  <a:ext cx="1003189" cy="1321375"/>
                </a:xfrm>
                <a:prstGeom prst="rect">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nvGrpSpPr>
                <p:cNvPr id="465" name="Group 464"/>
                <p:cNvGrpSpPr/>
                <p:nvPr/>
              </p:nvGrpSpPr>
              <p:grpSpPr>
                <a:xfrm>
                  <a:off x="7697859" y="5734259"/>
                  <a:ext cx="168188" cy="186782"/>
                  <a:chOff x="9896547" y="5231934"/>
                  <a:chExt cx="236804" cy="262984"/>
                </a:xfrm>
              </p:grpSpPr>
              <p:sp>
                <p:nvSpPr>
                  <p:cNvPr id="466" name="Freeform 5"/>
                  <p:cNvSpPr>
                    <a:spLocks/>
                  </p:cNvSpPr>
                  <p:nvPr/>
                </p:nvSpPr>
                <p:spPr bwMode="auto">
                  <a:xfrm>
                    <a:off x="9896547" y="5313247"/>
                    <a:ext cx="105907" cy="181671"/>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endParaRPr>
                  </a:p>
                </p:txBody>
              </p:sp>
              <p:sp>
                <p:nvSpPr>
                  <p:cNvPr id="467" name="Freeform 6"/>
                  <p:cNvSpPr>
                    <a:spLocks/>
                  </p:cNvSpPr>
                  <p:nvPr/>
                </p:nvSpPr>
                <p:spPr bwMode="auto">
                  <a:xfrm>
                    <a:off x="10028237" y="5313248"/>
                    <a:ext cx="105114" cy="181670"/>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endParaRPr>
                  </a:p>
                </p:txBody>
              </p:sp>
              <p:sp>
                <p:nvSpPr>
                  <p:cNvPr id="468" name="Freeform 7"/>
                  <p:cNvSpPr>
                    <a:spLocks/>
                  </p:cNvSpPr>
                  <p:nvPr/>
                </p:nvSpPr>
                <p:spPr bwMode="auto">
                  <a:xfrm>
                    <a:off x="9910429" y="5231934"/>
                    <a:ext cx="209434" cy="118996"/>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endParaRPr>
                  </a:p>
                </p:txBody>
              </p:sp>
            </p:grpSp>
          </p:grpSp>
        </p:grpSp>
      </p:grpSp>
      <p:grpSp>
        <p:nvGrpSpPr>
          <p:cNvPr id="5" name="Group 4"/>
          <p:cNvGrpSpPr/>
          <p:nvPr/>
        </p:nvGrpSpPr>
        <p:grpSpPr>
          <a:xfrm>
            <a:off x="259597" y="4034053"/>
            <a:ext cx="6740832" cy="2528107"/>
            <a:chOff x="263113" y="4114621"/>
            <a:chExt cx="6877950" cy="2579533"/>
          </a:xfrm>
        </p:grpSpPr>
        <p:sp>
          <p:nvSpPr>
            <p:cNvPr id="193" name="TextBox 192"/>
            <p:cNvSpPr txBox="1"/>
            <p:nvPr/>
          </p:nvSpPr>
          <p:spPr>
            <a:xfrm>
              <a:off x="263113" y="4114621"/>
              <a:ext cx="6877950" cy="2579533"/>
            </a:xfrm>
            <a:prstGeom prst="rect">
              <a:avLst/>
            </a:prstGeom>
            <a:solidFill>
              <a:srgbClr val="EEEEEE"/>
            </a:solidFill>
          </p:spPr>
          <p:txBody>
            <a:bodyPr wrap="square" lIns="146243" tIns="146243" rIns="146243" bIns="146201" rtlCol="0">
              <a:noAutofit/>
            </a:bodyPr>
            <a:lstStyle/>
            <a:p>
              <a:pPr marL="0" marR="0" lvl="0" indent="0" defTabSz="913523" eaLnBrk="1" fontAlgn="auto" latinLnBrk="0" hangingPunct="1">
                <a:lnSpc>
                  <a:spcPct val="90000"/>
                </a:lnSpc>
                <a:spcBef>
                  <a:spcPts val="0"/>
                </a:spcBef>
                <a:spcAft>
                  <a:spcPts val="600"/>
                </a:spcAft>
                <a:buClrTx/>
                <a:buSzTx/>
                <a:buFontTx/>
                <a:buNone/>
                <a:tabLst/>
                <a:defRPr/>
              </a:pPr>
              <a:r>
                <a:rPr kumimoji="0" lang="en-US" sz="1961" b="0" i="0" u="none" strike="noStrike" kern="0" cap="none" spc="0" normalizeH="0" baseline="0" noProof="0" dirty="0">
                  <a:ln>
                    <a:noFill/>
                  </a:ln>
                  <a:gradFill>
                    <a:gsLst>
                      <a:gs pos="0">
                        <a:schemeClr val="tx2"/>
                      </a:gs>
                      <a:gs pos="100000">
                        <a:schemeClr val="accent1"/>
                      </a:gs>
                    </a:gsLst>
                    <a:lin ang="5400000" scaled="0"/>
                  </a:gradFill>
                  <a:effectLst/>
                  <a:uLnTx/>
                  <a:uFillTx/>
                  <a:latin typeface="Segoe UI Semibold" panose="020B0702040204020203" pitchFamily="34" charset="0"/>
                  <a:cs typeface="Segoe UI Semibold" panose="020B0702040204020203" pitchFamily="34" charset="0"/>
                </a:rPr>
                <a:t>Traditional virtual machines </a:t>
              </a:r>
              <a:r>
                <a:rPr kumimoji="0" lang="en-US" sz="1961" b="0" i="0" u="none" strike="noStrike" kern="0" cap="none" spc="0" normalizeH="0" baseline="0" noProof="0" dirty="0">
                  <a:ln>
                    <a:noFill/>
                  </a:ln>
                  <a:gradFill>
                    <a:gsLst>
                      <a:gs pos="0">
                        <a:schemeClr val="tx1"/>
                      </a:gs>
                      <a:gs pos="100000">
                        <a:schemeClr val="tx1"/>
                      </a:gs>
                    </a:gsLst>
                    <a:lin ang="5400000" scaled="0"/>
                  </a:gradFill>
                  <a:effectLst/>
                  <a:uLnTx/>
                  <a:uFillTx/>
                  <a:latin typeface="Segoe UI Semilight" panose="020B0402040204020203" pitchFamily="34" charset="0"/>
                  <a:cs typeface="Segoe UI Semilight" panose="020B0402040204020203" pitchFamily="34" charset="0"/>
                </a:rPr>
                <a:t>= hardware virtualization</a:t>
              </a:r>
            </a:p>
          </p:txBody>
        </p:sp>
        <p:grpSp>
          <p:nvGrpSpPr>
            <p:cNvPr id="4" name="Group 3"/>
            <p:cNvGrpSpPr/>
            <p:nvPr/>
          </p:nvGrpSpPr>
          <p:grpSpPr>
            <a:xfrm>
              <a:off x="3284108" y="5027113"/>
              <a:ext cx="3070861" cy="1492046"/>
              <a:chOff x="3284108" y="5027113"/>
              <a:chExt cx="3070861" cy="1492046"/>
            </a:xfrm>
          </p:grpSpPr>
          <p:grpSp>
            <p:nvGrpSpPr>
              <p:cNvPr id="516" name="Group 515"/>
              <p:cNvGrpSpPr/>
              <p:nvPr/>
            </p:nvGrpSpPr>
            <p:grpSpPr>
              <a:xfrm>
                <a:off x="3394967" y="5027113"/>
                <a:ext cx="836389" cy="967299"/>
                <a:chOff x="5399594" y="1999708"/>
                <a:chExt cx="862105" cy="997039"/>
              </a:xfrm>
            </p:grpSpPr>
            <p:grpSp>
              <p:nvGrpSpPr>
                <p:cNvPr id="517" name="Group 516"/>
                <p:cNvGrpSpPr/>
                <p:nvPr/>
              </p:nvGrpSpPr>
              <p:grpSpPr>
                <a:xfrm>
                  <a:off x="5733569" y="2398792"/>
                  <a:ext cx="194159" cy="215624"/>
                  <a:chOff x="7434267" y="-1318825"/>
                  <a:chExt cx="947742" cy="1052511"/>
                </a:xfrm>
                <a:solidFill>
                  <a:schemeClr val="tx1"/>
                </a:solidFill>
              </p:grpSpPr>
              <p:sp>
                <p:nvSpPr>
                  <p:cNvPr id="525" name="Freeform 5"/>
                  <p:cNvSpPr>
                    <a:spLocks/>
                  </p:cNvSpPr>
                  <p:nvPr/>
                </p:nvSpPr>
                <p:spPr bwMode="auto">
                  <a:xfrm>
                    <a:off x="7434267" y="-993386"/>
                    <a:ext cx="423860" cy="727072"/>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chemeClr val="bg1"/>
                      </a:solidFill>
                      <a:effectLst/>
                      <a:uLnTx/>
                      <a:uFillTx/>
                    </a:endParaRPr>
                  </a:p>
                </p:txBody>
              </p:sp>
              <p:sp>
                <p:nvSpPr>
                  <p:cNvPr id="526" name="Freeform 6"/>
                  <p:cNvSpPr>
                    <a:spLocks/>
                  </p:cNvSpPr>
                  <p:nvPr/>
                </p:nvSpPr>
                <p:spPr bwMode="auto">
                  <a:xfrm>
                    <a:off x="7961323" y="-993392"/>
                    <a:ext cx="420686" cy="727078"/>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chemeClr val="bg1"/>
                      </a:solidFill>
                      <a:effectLst/>
                      <a:uLnTx/>
                      <a:uFillTx/>
                    </a:endParaRPr>
                  </a:p>
                </p:txBody>
              </p:sp>
              <p:sp>
                <p:nvSpPr>
                  <p:cNvPr id="527" name="Freeform 7"/>
                  <p:cNvSpPr>
                    <a:spLocks/>
                  </p:cNvSpPr>
                  <p:nvPr/>
                </p:nvSpPr>
                <p:spPr bwMode="auto">
                  <a:xfrm>
                    <a:off x="7489835" y="-1318825"/>
                    <a:ext cx="838204" cy="476252"/>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chemeClr val="bg1"/>
                      </a:solidFill>
                      <a:effectLst/>
                      <a:uLnTx/>
                      <a:uFillTx/>
                    </a:endParaRPr>
                  </a:p>
                </p:txBody>
              </p:sp>
            </p:grpSp>
            <p:grpSp>
              <p:nvGrpSpPr>
                <p:cNvPr id="518" name="Group 517"/>
                <p:cNvGrpSpPr/>
                <p:nvPr/>
              </p:nvGrpSpPr>
              <p:grpSpPr>
                <a:xfrm>
                  <a:off x="5705229" y="2739932"/>
                  <a:ext cx="250834" cy="197634"/>
                  <a:chOff x="4962525" y="3988427"/>
                  <a:chExt cx="2260600" cy="1781175"/>
                </a:xfrm>
              </p:grpSpPr>
              <p:sp>
                <p:nvSpPr>
                  <p:cNvPr id="523" name="Freeform 11"/>
                  <p:cNvSpPr>
                    <a:spLocks noEditPoints="1"/>
                  </p:cNvSpPr>
                  <p:nvPr/>
                </p:nvSpPr>
                <p:spPr bwMode="auto">
                  <a:xfrm>
                    <a:off x="4962525" y="3988427"/>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solidFill>
                    <a:schemeClr val="tx1"/>
                  </a:solidFill>
                  <a:ln>
                    <a:noFill/>
                  </a:ln>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chemeClr val="bg1"/>
                      </a:solidFill>
                      <a:effectLst/>
                      <a:uLnTx/>
                      <a:uFillTx/>
                    </a:endParaRPr>
                  </a:p>
                </p:txBody>
              </p:sp>
              <p:sp>
                <p:nvSpPr>
                  <p:cNvPr id="524" name="Freeform 12"/>
                  <p:cNvSpPr>
                    <a:spLocks/>
                  </p:cNvSpPr>
                  <p:nvPr/>
                </p:nvSpPr>
                <p:spPr bwMode="auto">
                  <a:xfrm>
                    <a:off x="5918197" y="4320217"/>
                    <a:ext cx="396874" cy="766761"/>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solidFill>
                    <a:srgbClr val="333333"/>
                  </a:solidFill>
                  <a:ln>
                    <a:noFill/>
                  </a:ln>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chemeClr val="bg1"/>
                      </a:solidFill>
                      <a:effectLst/>
                      <a:uLnTx/>
                      <a:uFillTx/>
                    </a:endParaRPr>
                  </a:p>
                </p:txBody>
              </p:sp>
            </p:grpSp>
            <p:sp>
              <p:nvSpPr>
                <p:cNvPr id="519" name="TextBox 518"/>
                <p:cNvSpPr txBox="1"/>
                <p:nvPr/>
              </p:nvSpPr>
              <p:spPr>
                <a:xfrm>
                  <a:off x="5399594" y="1999708"/>
                  <a:ext cx="862105" cy="340738"/>
                </a:xfrm>
                <a:prstGeom prst="rect">
                  <a:avLst/>
                </a:prstGeom>
                <a:solidFill>
                  <a:schemeClr val="accent2"/>
                </a:solidFill>
                <a:ln w="6350">
                  <a:noFill/>
                  <a:miter lim="800000"/>
                </a:ln>
              </p:spPr>
              <p:txBody>
                <a:bodyPr wrap="square" lIns="45688" tIns="45688" rIns="45688" bIns="45688" rtlCol="0" anchor="ctr">
                  <a:noAutofit/>
                </a:bodyPr>
                <a:lstStyle>
                  <a:defPPr>
                    <a:defRPr lang="en-US"/>
                  </a:defPPr>
                  <a:lvl1pPr algn="ctr" defTabSz="932239">
                    <a:lnSpc>
                      <a:spcPct val="90000"/>
                    </a:lnSpc>
                    <a:spcAft>
                      <a:spcPts val="612"/>
                    </a:spcAft>
                    <a:defRPr sz="800" b="0" kern="0">
                      <a:gradFill>
                        <a:gsLst>
                          <a:gs pos="0">
                            <a:schemeClr val="bg1"/>
                          </a:gs>
                          <a:gs pos="100000">
                            <a:schemeClr val="bg1"/>
                          </a:gs>
                        </a:gsLst>
                        <a:lin ang="5400000" scaled="0"/>
                      </a:gradFill>
                      <a:latin typeface="Segoe UI Semibold" panose="020B0702040204020203" pitchFamily="34" charset="0"/>
                      <a:cs typeface="Segoe UI Semibold" panose="020B0702040204020203" pitchFamily="34" charset="0"/>
                    </a:defRPr>
                  </a:lvl1pPr>
                </a:lstStyle>
                <a:p>
                  <a:pPr marL="0" marR="0" lvl="0" indent="0" algn="ctr" defTabSz="932239" eaLnBrk="1" fontAlgn="auto" latinLnBrk="0" hangingPunct="1">
                    <a:lnSpc>
                      <a:spcPct val="90000"/>
                    </a:lnSpc>
                    <a:spcBef>
                      <a:spcPts val="0"/>
                    </a:spcBef>
                    <a:spcAft>
                      <a:spcPts val="612"/>
                    </a:spcAft>
                    <a:buClrTx/>
                    <a:buSzTx/>
                    <a:buFontTx/>
                    <a:buNone/>
                    <a:tabLst/>
                    <a:defRPr/>
                  </a:pPr>
                  <a:r>
                    <a:rPr kumimoji="0" lang="en-US" sz="784" b="0" i="0" u="none" strike="noStrike" kern="0" cap="none" spc="0" normalizeH="0" baseline="0" noProof="0" dirty="0">
                      <a:ln>
                        <a:noFill/>
                      </a:ln>
                      <a:gradFill>
                        <a:gsLst>
                          <a:gs pos="0">
                            <a:schemeClr val="bg1"/>
                          </a:gs>
                          <a:gs pos="100000">
                            <a:schemeClr val="bg1"/>
                          </a:gs>
                        </a:gsLst>
                        <a:lin ang="5400000" scaled="0"/>
                      </a:gradFill>
                      <a:effectLst/>
                      <a:uLnTx/>
                      <a:uFillTx/>
                      <a:latin typeface="Segoe UI Semibold" panose="020B0702040204020203" pitchFamily="34" charset="0"/>
                      <a:cs typeface="Segoe UI Semibold" panose="020B0702040204020203" pitchFamily="34" charset="0"/>
                    </a:rPr>
                    <a:t>VM</a:t>
                  </a:r>
                </a:p>
              </p:txBody>
            </p:sp>
            <p:grpSp>
              <p:nvGrpSpPr>
                <p:cNvPr id="520" name="Group 519"/>
                <p:cNvGrpSpPr/>
                <p:nvPr/>
              </p:nvGrpSpPr>
              <p:grpSpPr>
                <a:xfrm>
                  <a:off x="5408228" y="2343764"/>
                  <a:ext cx="842659" cy="652983"/>
                  <a:chOff x="5408228" y="2421341"/>
                  <a:chExt cx="842659" cy="550004"/>
                </a:xfrm>
              </p:grpSpPr>
              <p:sp>
                <p:nvSpPr>
                  <p:cNvPr id="521" name="Rectangle 520"/>
                  <p:cNvSpPr/>
                  <p:nvPr/>
                </p:nvSpPr>
                <p:spPr bwMode="auto">
                  <a:xfrm>
                    <a:off x="5408228" y="2421341"/>
                    <a:ext cx="842659" cy="274320"/>
                  </a:xfrm>
                  <a:prstGeom prst="rect">
                    <a:avLst/>
                  </a:prstGeom>
                  <a:no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0" tIns="146201" rIns="182750" bIns="146201" numCol="1" spcCol="0" rtlCol="0" fromWordArt="0" anchor="ctr" anchorCtr="0" forceAA="0" compatLnSpc="1">
                    <a:prstTxWarp prst="textNoShape">
                      <a:avLst/>
                    </a:prstTxWarp>
                    <a:noAutofit/>
                  </a:bodyPr>
                  <a:lstStyle/>
                  <a:p>
                    <a:pPr marL="0" marR="0" lvl="0" indent="0" defTabSz="931578"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dirty="0">
                      <a:ln>
                        <a:noFill/>
                      </a:ln>
                      <a:solidFill>
                        <a:schemeClr val="bg1"/>
                      </a:solidFill>
                      <a:effectLst/>
                      <a:uLnTx/>
                      <a:uFillTx/>
                      <a:ea typeface="Segoe UI" pitchFamily="34" charset="0"/>
                      <a:cs typeface="Segoe UI" pitchFamily="34" charset="0"/>
                    </a:endParaRPr>
                  </a:p>
                </p:txBody>
              </p:sp>
              <p:sp>
                <p:nvSpPr>
                  <p:cNvPr id="522" name="Rectangle 521"/>
                  <p:cNvSpPr/>
                  <p:nvPr/>
                </p:nvSpPr>
                <p:spPr bwMode="auto">
                  <a:xfrm>
                    <a:off x="5408764" y="2697025"/>
                    <a:ext cx="842119" cy="274320"/>
                  </a:xfrm>
                  <a:prstGeom prst="rect">
                    <a:avLst/>
                  </a:prstGeom>
                  <a:no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0" tIns="146201" rIns="182750" bIns="146201" numCol="1" spcCol="0" rtlCol="0" fromWordArt="0" anchor="ctr" anchorCtr="0" forceAA="0" compatLnSpc="1">
                    <a:prstTxWarp prst="textNoShape">
                      <a:avLst/>
                    </a:prstTxWarp>
                    <a:noAutofit/>
                  </a:bodyPr>
                  <a:lstStyle/>
                  <a:p>
                    <a:pPr marL="0" marR="0" lvl="0" indent="0" defTabSz="931578"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dirty="0">
                      <a:ln>
                        <a:noFill/>
                      </a:ln>
                      <a:solidFill>
                        <a:schemeClr val="bg1"/>
                      </a:solidFill>
                      <a:effectLst/>
                      <a:uLnTx/>
                      <a:uFillTx/>
                      <a:ea typeface="Segoe UI" pitchFamily="34" charset="0"/>
                      <a:cs typeface="Segoe UI" pitchFamily="34" charset="0"/>
                    </a:endParaRPr>
                  </a:p>
                </p:txBody>
              </p:sp>
            </p:grpSp>
          </p:grpSp>
          <p:sp>
            <p:nvSpPr>
              <p:cNvPr id="528" name="Rectangle 527"/>
              <p:cNvSpPr/>
              <p:nvPr/>
            </p:nvSpPr>
            <p:spPr bwMode="auto">
              <a:xfrm>
                <a:off x="3284108" y="6045714"/>
                <a:ext cx="3070861" cy="473445"/>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0" tIns="146201" rIns="182750" bIns="146201" numCol="1" spcCol="0" rtlCol="0" fromWordArt="0" anchor="t" anchorCtr="0" forceAA="0" compatLnSpc="1">
                <a:prstTxWarp prst="textNoShape">
                  <a:avLst/>
                </a:prstTxWarp>
                <a:noAutofit/>
              </a:bodyPr>
              <a:lstStyle/>
              <a:p>
                <a:pPr marL="0" marR="0" lvl="0" indent="0" algn="ctr" defTabSz="931578"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529" name="Group 528"/>
              <p:cNvGrpSpPr/>
              <p:nvPr/>
            </p:nvGrpSpPr>
            <p:grpSpPr>
              <a:xfrm>
                <a:off x="4453067" y="5027113"/>
                <a:ext cx="836389" cy="963991"/>
                <a:chOff x="5399594" y="1999708"/>
                <a:chExt cx="862105" cy="993630"/>
              </a:xfrm>
            </p:grpSpPr>
            <p:grpSp>
              <p:nvGrpSpPr>
                <p:cNvPr id="530" name="Group 529"/>
                <p:cNvGrpSpPr/>
                <p:nvPr/>
              </p:nvGrpSpPr>
              <p:grpSpPr>
                <a:xfrm>
                  <a:off x="5733567" y="2395382"/>
                  <a:ext cx="194158" cy="215625"/>
                  <a:chOff x="7434263" y="-1335463"/>
                  <a:chExt cx="947737" cy="1052514"/>
                </a:xfrm>
                <a:solidFill>
                  <a:schemeClr val="tx1"/>
                </a:solidFill>
              </p:grpSpPr>
              <p:sp>
                <p:nvSpPr>
                  <p:cNvPr id="538" name="Freeform 5"/>
                  <p:cNvSpPr>
                    <a:spLocks/>
                  </p:cNvSpPr>
                  <p:nvPr/>
                </p:nvSpPr>
                <p:spPr bwMode="auto">
                  <a:xfrm>
                    <a:off x="7434263" y="-1010025"/>
                    <a:ext cx="423860" cy="727076"/>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chemeClr val="bg1"/>
                      </a:solidFill>
                      <a:effectLst/>
                      <a:uLnTx/>
                      <a:uFillTx/>
                    </a:endParaRPr>
                  </a:p>
                </p:txBody>
              </p:sp>
              <p:sp>
                <p:nvSpPr>
                  <p:cNvPr id="539" name="Freeform 6"/>
                  <p:cNvSpPr>
                    <a:spLocks/>
                  </p:cNvSpPr>
                  <p:nvPr/>
                </p:nvSpPr>
                <p:spPr bwMode="auto">
                  <a:xfrm>
                    <a:off x="7961314" y="-1010022"/>
                    <a:ext cx="420686" cy="727073"/>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chemeClr val="bg1"/>
                      </a:solidFill>
                      <a:effectLst/>
                      <a:uLnTx/>
                      <a:uFillTx/>
                    </a:endParaRPr>
                  </a:p>
                </p:txBody>
              </p:sp>
              <p:sp>
                <p:nvSpPr>
                  <p:cNvPr id="540" name="Freeform 7"/>
                  <p:cNvSpPr>
                    <a:spLocks/>
                  </p:cNvSpPr>
                  <p:nvPr/>
                </p:nvSpPr>
                <p:spPr bwMode="auto">
                  <a:xfrm>
                    <a:off x="7489827" y="-1335463"/>
                    <a:ext cx="838199" cy="476251"/>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chemeClr val="bg1"/>
                      </a:solidFill>
                      <a:effectLst/>
                      <a:uLnTx/>
                      <a:uFillTx/>
                    </a:endParaRPr>
                  </a:p>
                </p:txBody>
              </p:sp>
            </p:grpSp>
            <p:grpSp>
              <p:nvGrpSpPr>
                <p:cNvPr id="531" name="Group 530"/>
                <p:cNvGrpSpPr/>
                <p:nvPr/>
              </p:nvGrpSpPr>
              <p:grpSpPr>
                <a:xfrm>
                  <a:off x="5705229" y="2736524"/>
                  <a:ext cx="250834" cy="197634"/>
                  <a:chOff x="4962525" y="3957709"/>
                  <a:chExt cx="2260600" cy="1781175"/>
                </a:xfrm>
              </p:grpSpPr>
              <p:sp>
                <p:nvSpPr>
                  <p:cNvPr id="536" name="Freeform 11"/>
                  <p:cNvSpPr>
                    <a:spLocks noEditPoints="1"/>
                  </p:cNvSpPr>
                  <p:nvPr/>
                </p:nvSpPr>
                <p:spPr bwMode="auto">
                  <a:xfrm>
                    <a:off x="4962525" y="3957709"/>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solidFill>
                    <a:schemeClr val="tx1"/>
                  </a:solidFill>
                  <a:ln>
                    <a:noFill/>
                  </a:ln>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chemeClr val="bg1"/>
                      </a:solidFill>
                      <a:effectLst/>
                      <a:uLnTx/>
                      <a:uFillTx/>
                    </a:endParaRPr>
                  </a:p>
                </p:txBody>
              </p:sp>
              <p:sp>
                <p:nvSpPr>
                  <p:cNvPr id="537" name="Freeform 12"/>
                  <p:cNvSpPr>
                    <a:spLocks/>
                  </p:cNvSpPr>
                  <p:nvPr/>
                </p:nvSpPr>
                <p:spPr bwMode="auto">
                  <a:xfrm>
                    <a:off x="5918197" y="4289498"/>
                    <a:ext cx="396874" cy="766761"/>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solidFill>
                    <a:srgbClr val="333333"/>
                  </a:solidFill>
                  <a:ln>
                    <a:noFill/>
                  </a:ln>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chemeClr val="bg1"/>
                      </a:solidFill>
                      <a:effectLst/>
                      <a:uLnTx/>
                      <a:uFillTx/>
                    </a:endParaRPr>
                  </a:p>
                </p:txBody>
              </p:sp>
            </p:grpSp>
            <p:sp>
              <p:nvSpPr>
                <p:cNvPr id="532" name="TextBox 531"/>
                <p:cNvSpPr txBox="1"/>
                <p:nvPr/>
              </p:nvSpPr>
              <p:spPr>
                <a:xfrm>
                  <a:off x="5399594" y="1999708"/>
                  <a:ext cx="862105" cy="340738"/>
                </a:xfrm>
                <a:prstGeom prst="rect">
                  <a:avLst/>
                </a:prstGeom>
                <a:solidFill>
                  <a:schemeClr val="accent2"/>
                </a:solidFill>
                <a:ln w="6350">
                  <a:noFill/>
                  <a:miter lim="800000"/>
                </a:ln>
              </p:spPr>
              <p:txBody>
                <a:bodyPr wrap="square" lIns="45688" tIns="45688" rIns="45688" bIns="45688" rtlCol="0" anchor="ctr">
                  <a:noAutofit/>
                </a:bodyPr>
                <a:lstStyle>
                  <a:defPPr>
                    <a:defRPr lang="en-US"/>
                  </a:defPPr>
                  <a:lvl1pPr algn="ctr" defTabSz="932239">
                    <a:lnSpc>
                      <a:spcPct val="90000"/>
                    </a:lnSpc>
                    <a:spcAft>
                      <a:spcPts val="612"/>
                    </a:spcAft>
                    <a:defRPr sz="800" b="0" kern="0">
                      <a:gradFill>
                        <a:gsLst>
                          <a:gs pos="0">
                            <a:schemeClr val="bg1"/>
                          </a:gs>
                          <a:gs pos="100000">
                            <a:schemeClr val="bg1"/>
                          </a:gs>
                        </a:gsLst>
                        <a:lin ang="5400000" scaled="0"/>
                      </a:gradFill>
                      <a:latin typeface="Segoe UI Semibold" panose="020B0702040204020203" pitchFamily="34" charset="0"/>
                      <a:cs typeface="Segoe UI Semibold" panose="020B0702040204020203" pitchFamily="34" charset="0"/>
                    </a:defRPr>
                  </a:lvl1pPr>
                </a:lstStyle>
                <a:p>
                  <a:pPr marL="0" marR="0" lvl="0" indent="0" algn="ctr" defTabSz="932239" eaLnBrk="1" fontAlgn="auto" latinLnBrk="0" hangingPunct="1">
                    <a:lnSpc>
                      <a:spcPct val="90000"/>
                    </a:lnSpc>
                    <a:spcBef>
                      <a:spcPts val="0"/>
                    </a:spcBef>
                    <a:spcAft>
                      <a:spcPts val="612"/>
                    </a:spcAft>
                    <a:buClrTx/>
                    <a:buSzTx/>
                    <a:buFontTx/>
                    <a:buNone/>
                    <a:tabLst/>
                    <a:defRPr/>
                  </a:pPr>
                  <a:r>
                    <a:rPr kumimoji="0" lang="en-US" sz="784" b="0" i="0" u="none" strike="noStrike" kern="0" cap="none" spc="0" normalizeH="0" baseline="0" noProof="0" dirty="0">
                      <a:ln>
                        <a:noFill/>
                      </a:ln>
                      <a:gradFill>
                        <a:gsLst>
                          <a:gs pos="0">
                            <a:schemeClr val="bg1"/>
                          </a:gs>
                          <a:gs pos="100000">
                            <a:schemeClr val="bg1"/>
                          </a:gs>
                        </a:gsLst>
                        <a:lin ang="5400000" scaled="0"/>
                      </a:gradFill>
                      <a:effectLst/>
                      <a:uLnTx/>
                      <a:uFillTx/>
                      <a:latin typeface="Segoe UI Semibold" panose="020B0702040204020203" pitchFamily="34" charset="0"/>
                      <a:cs typeface="Segoe UI Semibold" panose="020B0702040204020203" pitchFamily="34" charset="0"/>
                    </a:rPr>
                    <a:t>VM</a:t>
                  </a:r>
                </a:p>
              </p:txBody>
            </p:sp>
            <p:grpSp>
              <p:nvGrpSpPr>
                <p:cNvPr id="533" name="Group 532"/>
                <p:cNvGrpSpPr/>
                <p:nvPr/>
              </p:nvGrpSpPr>
              <p:grpSpPr>
                <a:xfrm>
                  <a:off x="5408226" y="2340355"/>
                  <a:ext cx="842659" cy="652983"/>
                  <a:chOff x="5408226" y="2418470"/>
                  <a:chExt cx="842659" cy="550004"/>
                </a:xfrm>
              </p:grpSpPr>
              <p:sp>
                <p:nvSpPr>
                  <p:cNvPr id="534" name="Rectangle 533"/>
                  <p:cNvSpPr/>
                  <p:nvPr/>
                </p:nvSpPr>
                <p:spPr bwMode="auto">
                  <a:xfrm>
                    <a:off x="5408226" y="2418470"/>
                    <a:ext cx="842659" cy="274320"/>
                  </a:xfrm>
                  <a:prstGeom prst="rect">
                    <a:avLst/>
                  </a:prstGeom>
                  <a:no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0" tIns="146201" rIns="182750" bIns="146201" numCol="1" spcCol="0" rtlCol="0" fromWordArt="0" anchor="ctr" anchorCtr="0" forceAA="0" compatLnSpc="1">
                    <a:prstTxWarp prst="textNoShape">
                      <a:avLst/>
                    </a:prstTxWarp>
                    <a:noAutofit/>
                  </a:bodyPr>
                  <a:lstStyle/>
                  <a:p>
                    <a:pPr marL="0" marR="0" lvl="0" indent="0" defTabSz="931578"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dirty="0">
                      <a:ln>
                        <a:noFill/>
                      </a:ln>
                      <a:solidFill>
                        <a:schemeClr val="bg1"/>
                      </a:solidFill>
                      <a:effectLst/>
                      <a:uLnTx/>
                      <a:uFillTx/>
                      <a:ea typeface="Segoe UI" pitchFamily="34" charset="0"/>
                      <a:cs typeface="Segoe UI" pitchFamily="34" charset="0"/>
                    </a:endParaRPr>
                  </a:p>
                </p:txBody>
              </p:sp>
              <p:sp>
                <p:nvSpPr>
                  <p:cNvPr id="535" name="Rectangle 534"/>
                  <p:cNvSpPr/>
                  <p:nvPr/>
                </p:nvSpPr>
                <p:spPr bwMode="auto">
                  <a:xfrm>
                    <a:off x="5408765" y="2694154"/>
                    <a:ext cx="842119" cy="274320"/>
                  </a:xfrm>
                  <a:prstGeom prst="rect">
                    <a:avLst/>
                  </a:prstGeom>
                  <a:no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0" tIns="146201" rIns="182750" bIns="146201" numCol="1" spcCol="0" rtlCol="0" fromWordArt="0" anchor="ctr" anchorCtr="0" forceAA="0" compatLnSpc="1">
                    <a:prstTxWarp prst="textNoShape">
                      <a:avLst/>
                    </a:prstTxWarp>
                    <a:noAutofit/>
                  </a:bodyPr>
                  <a:lstStyle/>
                  <a:p>
                    <a:pPr marL="0" marR="0" lvl="0" indent="0" defTabSz="931578"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dirty="0">
                      <a:ln>
                        <a:noFill/>
                      </a:ln>
                      <a:solidFill>
                        <a:schemeClr val="bg1"/>
                      </a:solidFill>
                      <a:effectLst/>
                      <a:uLnTx/>
                      <a:uFillTx/>
                      <a:ea typeface="Segoe UI" pitchFamily="34" charset="0"/>
                      <a:cs typeface="Segoe UI" pitchFamily="34" charset="0"/>
                    </a:endParaRPr>
                  </a:p>
                </p:txBody>
              </p:sp>
            </p:grpSp>
          </p:grpSp>
          <p:grpSp>
            <p:nvGrpSpPr>
              <p:cNvPr id="541" name="Group 540"/>
              <p:cNvGrpSpPr/>
              <p:nvPr/>
            </p:nvGrpSpPr>
            <p:grpSpPr>
              <a:xfrm>
                <a:off x="5511164" y="5027113"/>
                <a:ext cx="836389" cy="963994"/>
                <a:chOff x="5399594" y="1999709"/>
                <a:chExt cx="862105" cy="993633"/>
              </a:xfrm>
            </p:grpSpPr>
            <p:grpSp>
              <p:nvGrpSpPr>
                <p:cNvPr id="542" name="Group 541"/>
                <p:cNvGrpSpPr/>
                <p:nvPr/>
              </p:nvGrpSpPr>
              <p:grpSpPr>
                <a:xfrm>
                  <a:off x="5733567" y="2395384"/>
                  <a:ext cx="194158" cy="215624"/>
                  <a:chOff x="7434263" y="-1335457"/>
                  <a:chExt cx="947737" cy="1052513"/>
                </a:xfrm>
                <a:solidFill>
                  <a:schemeClr val="tx1"/>
                </a:solidFill>
              </p:grpSpPr>
              <p:sp>
                <p:nvSpPr>
                  <p:cNvPr id="550" name="Freeform 5"/>
                  <p:cNvSpPr>
                    <a:spLocks/>
                  </p:cNvSpPr>
                  <p:nvPr/>
                </p:nvSpPr>
                <p:spPr bwMode="auto">
                  <a:xfrm>
                    <a:off x="7434263" y="-1010018"/>
                    <a:ext cx="423860" cy="727074"/>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chemeClr val="bg1"/>
                      </a:solidFill>
                      <a:effectLst/>
                      <a:uLnTx/>
                      <a:uFillTx/>
                    </a:endParaRPr>
                  </a:p>
                </p:txBody>
              </p:sp>
              <p:sp>
                <p:nvSpPr>
                  <p:cNvPr id="551" name="Freeform 6"/>
                  <p:cNvSpPr>
                    <a:spLocks/>
                  </p:cNvSpPr>
                  <p:nvPr/>
                </p:nvSpPr>
                <p:spPr bwMode="auto">
                  <a:xfrm>
                    <a:off x="7961314" y="-1010018"/>
                    <a:ext cx="420686" cy="727074"/>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chemeClr val="bg1"/>
                      </a:solidFill>
                      <a:effectLst/>
                      <a:uLnTx/>
                      <a:uFillTx/>
                    </a:endParaRPr>
                  </a:p>
                </p:txBody>
              </p:sp>
              <p:sp>
                <p:nvSpPr>
                  <p:cNvPr id="552" name="Freeform 7"/>
                  <p:cNvSpPr>
                    <a:spLocks/>
                  </p:cNvSpPr>
                  <p:nvPr/>
                </p:nvSpPr>
                <p:spPr bwMode="auto">
                  <a:xfrm>
                    <a:off x="7489827" y="-1335457"/>
                    <a:ext cx="838199" cy="476252"/>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chemeClr val="bg1"/>
                      </a:solidFill>
                      <a:effectLst/>
                      <a:uLnTx/>
                      <a:uFillTx/>
                    </a:endParaRPr>
                  </a:p>
                </p:txBody>
              </p:sp>
            </p:grpSp>
            <p:grpSp>
              <p:nvGrpSpPr>
                <p:cNvPr id="543" name="Group 542"/>
                <p:cNvGrpSpPr/>
                <p:nvPr/>
              </p:nvGrpSpPr>
              <p:grpSpPr>
                <a:xfrm>
                  <a:off x="5705229" y="2736525"/>
                  <a:ext cx="250834" cy="197634"/>
                  <a:chOff x="4962525" y="3957717"/>
                  <a:chExt cx="2260600" cy="1781175"/>
                </a:xfrm>
              </p:grpSpPr>
              <p:sp>
                <p:nvSpPr>
                  <p:cNvPr id="548" name="Freeform 11"/>
                  <p:cNvSpPr>
                    <a:spLocks noEditPoints="1"/>
                  </p:cNvSpPr>
                  <p:nvPr/>
                </p:nvSpPr>
                <p:spPr bwMode="auto">
                  <a:xfrm>
                    <a:off x="4962525" y="3957717"/>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solidFill>
                    <a:schemeClr val="tx1"/>
                  </a:solidFill>
                  <a:ln>
                    <a:noFill/>
                  </a:ln>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chemeClr val="bg1"/>
                      </a:solidFill>
                      <a:effectLst/>
                      <a:uLnTx/>
                      <a:uFillTx/>
                    </a:endParaRPr>
                  </a:p>
                </p:txBody>
              </p:sp>
              <p:sp>
                <p:nvSpPr>
                  <p:cNvPr id="549" name="Freeform 12"/>
                  <p:cNvSpPr>
                    <a:spLocks/>
                  </p:cNvSpPr>
                  <p:nvPr/>
                </p:nvSpPr>
                <p:spPr bwMode="auto">
                  <a:xfrm>
                    <a:off x="5918197" y="4289507"/>
                    <a:ext cx="396874" cy="766761"/>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solidFill>
                    <a:srgbClr val="333333"/>
                  </a:solidFill>
                  <a:ln>
                    <a:noFill/>
                  </a:ln>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chemeClr val="bg1"/>
                      </a:solidFill>
                      <a:effectLst/>
                      <a:uLnTx/>
                      <a:uFillTx/>
                    </a:endParaRPr>
                  </a:p>
                </p:txBody>
              </p:sp>
            </p:grpSp>
            <p:sp>
              <p:nvSpPr>
                <p:cNvPr id="544" name="TextBox 543"/>
                <p:cNvSpPr txBox="1"/>
                <p:nvPr/>
              </p:nvSpPr>
              <p:spPr>
                <a:xfrm>
                  <a:off x="5399594" y="1999709"/>
                  <a:ext cx="862105" cy="340738"/>
                </a:xfrm>
                <a:prstGeom prst="rect">
                  <a:avLst/>
                </a:prstGeom>
                <a:solidFill>
                  <a:schemeClr val="accent2"/>
                </a:solidFill>
                <a:ln w="6350">
                  <a:noFill/>
                  <a:miter lim="800000"/>
                </a:ln>
              </p:spPr>
              <p:txBody>
                <a:bodyPr wrap="square" lIns="45688" tIns="45688" rIns="45688" bIns="45688" rtlCol="0" anchor="ctr">
                  <a:noAutofit/>
                </a:bodyPr>
                <a:lstStyle>
                  <a:defPPr>
                    <a:defRPr lang="en-US"/>
                  </a:defPPr>
                  <a:lvl1pPr algn="ctr" defTabSz="932239">
                    <a:lnSpc>
                      <a:spcPct val="90000"/>
                    </a:lnSpc>
                    <a:spcAft>
                      <a:spcPts val="612"/>
                    </a:spcAft>
                    <a:defRPr sz="800" b="0" kern="0">
                      <a:gradFill>
                        <a:gsLst>
                          <a:gs pos="0">
                            <a:schemeClr val="bg1"/>
                          </a:gs>
                          <a:gs pos="100000">
                            <a:schemeClr val="bg1"/>
                          </a:gs>
                        </a:gsLst>
                        <a:lin ang="5400000" scaled="0"/>
                      </a:gradFill>
                      <a:latin typeface="Segoe UI Semibold" panose="020B0702040204020203" pitchFamily="34" charset="0"/>
                      <a:cs typeface="Segoe UI Semibold" panose="020B0702040204020203" pitchFamily="34" charset="0"/>
                    </a:defRPr>
                  </a:lvl1pPr>
                </a:lstStyle>
                <a:p>
                  <a:pPr marL="0" marR="0" lvl="0" indent="0" algn="ctr" defTabSz="932239" eaLnBrk="1" fontAlgn="auto" latinLnBrk="0" hangingPunct="1">
                    <a:lnSpc>
                      <a:spcPct val="90000"/>
                    </a:lnSpc>
                    <a:spcBef>
                      <a:spcPts val="0"/>
                    </a:spcBef>
                    <a:spcAft>
                      <a:spcPts val="612"/>
                    </a:spcAft>
                    <a:buClrTx/>
                    <a:buSzTx/>
                    <a:buFontTx/>
                    <a:buNone/>
                    <a:tabLst/>
                    <a:defRPr/>
                  </a:pPr>
                  <a:r>
                    <a:rPr kumimoji="0" lang="en-US" sz="784" b="0" i="0" u="none" strike="noStrike" kern="0" cap="none" spc="0" normalizeH="0" baseline="0" noProof="0" dirty="0">
                      <a:ln>
                        <a:noFill/>
                      </a:ln>
                      <a:gradFill>
                        <a:gsLst>
                          <a:gs pos="0">
                            <a:schemeClr val="bg1"/>
                          </a:gs>
                          <a:gs pos="100000">
                            <a:schemeClr val="bg1"/>
                          </a:gs>
                        </a:gsLst>
                        <a:lin ang="5400000" scaled="0"/>
                      </a:gradFill>
                      <a:effectLst/>
                      <a:uLnTx/>
                      <a:uFillTx/>
                      <a:latin typeface="Segoe UI Semibold" panose="020B0702040204020203" pitchFamily="34" charset="0"/>
                      <a:cs typeface="Segoe UI Semibold" panose="020B0702040204020203" pitchFamily="34" charset="0"/>
                    </a:rPr>
                    <a:t>VM</a:t>
                  </a:r>
                </a:p>
              </p:txBody>
            </p:sp>
            <p:grpSp>
              <p:nvGrpSpPr>
                <p:cNvPr id="545" name="Group 544"/>
                <p:cNvGrpSpPr/>
                <p:nvPr/>
              </p:nvGrpSpPr>
              <p:grpSpPr>
                <a:xfrm>
                  <a:off x="5408226" y="2340357"/>
                  <a:ext cx="842659" cy="652985"/>
                  <a:chOff x="5408226" y="2418470"/>
                  <a:chExt cx="842659" cy="550005"/>
                </a:xfrm>
              </p:grpSpPr>
              <p:sp>
                <p:nvSpPr>
                  <p:cNvPr id="546" name="Rectangle 545"/>
                  <p:cNvSpPr/>
                  <p:nvPr/>
                </p:nvSpPr>
                <p:spPr bwMode="auto">
                  <a:xfrm>
                    <a:off x="5408226" y="2418470"/>
                    <a:ext cx="842659" cy="274320"/>
                  </a:xfrm>
                  <a:prstGeom prst="rect">
                    <a:avLst/>
                  </a:prstGeom>
                  <a:no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0" tIns="146201" rIns="182750" bIns="146201" numCol="1" spcCol="0" rtlCol="0" fromWordArt="0" anchor="ctr" anchorCtr="0" forceAA="0" compatLnSpc="1">
                    <a:prstTxWarp prst="textNoShape">
                      <a:avLst/>
                    </a:prstTxWarp>
                    <a:noAutofit/>
                  </a:bodyPr>
                  <a:lstStyle/>
                  <a:p>
                    <a:pPr marL="0" marR="0" lvl="0" indent="0" defTabSz="931578"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dirty="0">
                      <a:ln>
                        <a:noFill/>
                      </a:ln>
                      <a:solidFill>
                        <a:schemeClr val="bg1"/>
                      </a:solidFill>
                      <a:effectLst/>
                      <a:uLnTx/>
                      <a:uFillTx/>
                      <a:ea typeface="Segoe UI" pitchFamily="34" charset="0"/>
                      <a:cs typeface="Segoe UI" pitchFamily="34" charset="0"/>
                    </a:endParaRPr>
                  </a:p>
                </p:txBody>
              </p:sp>
              <p:sp>
                <p:nvSpPr>
                  <p:cNvPr id="547" name="Rectangle 546"/>
                  <p:cNvSpPr/>
                  <p:nvPr/>
                </p:nvSpPr>
                <p:spPr bwMode="auto">
                  <a:xfrm>
                    <a:off x="5408765" y="2694155"/>
                    <a:ext cx="842119" cy="274320"/>
                  </a:xfrm>
                  <a:prstGeom prst="rect">
                    <a:avLst/>
                  </a:prstGeom>
                  <a:no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0" tIns="146201" rIns="182750" bIns="146201" numCol="1" spcCol="0" rtlCol="0" fromWordArt="0" anchor="ctr" anchorCtr="0" forceAA="0" compatLnSpc="1">
                    <a:prstTxWarp prst="textNoShape">
                      <a:avLst/>
                    </a:prstTxWarp>
                    <a:noAutofit/>
                  </a:bodyPr>
                  <a:lstStyle/>
                  <a:p>
                    <a:pPr marL="0" marR="0" lvl="0" indent="0" defTabSz="931578"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dirty="0">
                      <a:ln>
                        <a:noFill/>
                      </a:ln>
                      <a:solidFill>
                        <a:schemeClr val="bg1"/>
                      </a:solidFill>
                      <a:effectLst/>
                      <a:uLnTx/>
                      <a:uFillTx/>
                      <a:ea typeface="Segoe UI" pitchFamily="34" charset="0"/>
                      <a:cs typeface="Segoe UI" pitchFamily="34" charset="0"/>
                    </a:endParaRPr>
                  </a:p>
                </p:txBody>
              </p:sp>
            </p:grpSp>
          </p:grpSp>
        </p:grpSp>
      </p:grpSp>
      <p:grpSp>
        <p:nvGrpSpPr>
          <p:cNvPr id="3" name="Group 2"/>
          <p:cNvGrpSpPr/>
          <p:nvPr/>
        </p:nvGrpSpPr>
        <p:grpSpPr>
          <a:xfrm>
            <a:off x="1134735" y="4922180"/>
            <a:ext cx="2088442" cy="1468143"/>
            <a:chOff x="1156050" y="5020815"/>
            <a:chExt cx="2130926" cy="1498008"/>
          </a:xfrm>
        </p:grpSpPr>
        <p:grpSp>
          <p:nvGrpSpPr>
            <p:cNvPr id="477" name="Group 476"/>
            <p:cNvGrpSpPr/>
            <p:nvPr/>
          </p:nvGrpSpPr>
          <p:grpSpPr>
            <a:xfrm>
              <a:off x="1156050" y="5020815"/>
              <a:ext cx="2130926" cy="473445"/>
              <a:chOff x="1245257" y="1992089"/>
              <a:chExt cx="2196444" cy="488002"/>
            </a:xfrm>
          </p:grpSpPr>
          <p:sp>
            <p:nvSpPr>
              <p:cNvPr id="478" name="Rectangle 477"/>
              <p:cNvSpPr/>
              <p:nvPr/>
            </p:nvSpPr>
            <p:spPr bwMode="auto">
              <a:xfrm>
                <a:off x="1245257" y="1992089"/>
                <a:ext cx="491907" cy="48800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0" tIns="146201" rIns="182750" bIns="146201" numCol="1" spcCol="0" rtlCol="0" fromWordArt="0" anchor="ctr" anchorCtr="0" forceAA="0" compatLnSpc="1">
                <a:prstTxWarp prst="textNoShape">
                  <a:avLst/>
                </a:prstTxWarp>
                <a:noAutofit/>
              </a:bodyPr>
              <a:lstStyle/>
              <a:p>
                <a:pPr marL="0" marR="0" lvl="0" indent="0" defTabSz="931578"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79" name="Rectangle 478"/>
              <p:cNvSpPr/>
              <p:nvPr/>
            </p:nvSpPr>
            <p:spPr bwMode="auto">
              <a:xfrm>
                <a:off x="1730909" y="1992089"/>
                <a:ext cx="1710792" cy="48800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6201" rIns="182750" bIns="146201" numCol="1" spcCol="0" rtlCol="0" fromWordArt="0" anchor="ctr" anchorCtr="0" forceAA="0" compatLnSpc="1">
                <a:prstTxWarp prst="textNoShape">
                  <a:avLst/>
                </a:prstTxWarp>
                <a:noAutofit/>
              </a:bodyPr>
              <a:lstStyle/>
              <a:p>
                <a:pPr marL="0" marR="0" lvl="0" indent="0" defTabSz="931578" eaLnBrk="1" fontAlgn="base" latinLnBrk="0" hangingPunct="1">
                  <a:lnSpc>
                    <a:spcPct val="90000"/>
                  </a:lnSpc>
                  <a:spcBef>
                    <a:spcPct val="0"/>
                  </a:spcBef>
                  <a:spcAft>
                    <a:spcPct val="0"/>
                  </a:spcAft>
                  <a:buClrTx/>
                  <a:buSzTx/>
                  <a:buFontTx/>
                  <a:buNone/>
                  <a:tabLst/>
                  <a:defRPr/>
                </a:pPr>
                <a:r>
                  <a:rPr kumimoji="0" lang="en-US" sz="1568" b="0" i="0" u="none" strike="noStrike" kern="0" cap="none" spc="0" normalizeH="0" baseline="0" noProof="0" dirty="0">
                    <a:ln>
                      <a:noFill/>
                    </a:ln>
                    <a:gradFill>
                      <a:gsLst>
                        <a:gs pos="0">
                          <a:schemeClr val="tx1"/>
                        </a:gs>
                        <a:gs pos="100000">
                          <a:schemeClr val="tx1"/>
                        </a:gs>
                      </a:gsLst>
                      <a:lin ang="5400000" scaled="0"/>
                    </a:gradFill>
                    <a:effectLst/>
                    <a:uLnTx/>
                    <a:uFillTx/>
                    <a:latin typeface="Segoe UI Semilight" panose="020B0402040204020203" pitchFamily="34" charset="0"/>
                    <a:ea typeface="Segoe UI" pitchFamily="34" charset="0"/>
                    <a:cs typeface="Segoe UI Semilight" panose="020B0402040204020203" pitchFamily="34" charset="0"/>
                  </a:rPr>
                  <a:t>Application</a:t>
                </a:r>
              </a:p>
            </p:txBody>
          </p:sp>
          <p:grpSp>
            <p:nvGrpSpPr>
              <p:cNvPr id="480" name="Group 479"/>
              <p:cNvGrpSpPr/>
              <p:nvPr/>
            </p:nvGrpSpPr>
            <p:grpSpPr>
              <a:xfrm>
                <a:off x="1373336" y="2107147"/>
                <a:ext cx="232215" cy="257886"/>
                <a:chOff x="7434263" y="-2105025"/>
                <a:chExt cx="947737" cy="1052512"/>
              </a:xfrm>
              <a:solidFill>
                <a:schemeClr val="tx1"/>
              </a:solidFill>
            </p:grpSpPr>
            <p:sp>
              <p:nvSpPr>
                <p:cNvPr id="481" name="Freeform 5"/>
                <p:cNvSpPr>
                  <a:spLocks/>
                </p:cNvSpPr>
                <p:nvPr/>
              </p:nvSpPr>
              <p:spPr bwMode="auto">
                <a:xfrm>
                  <a:off x="7434263" y="-1779588"/>
                  <a:ext cx="423862" cy="727075"/>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endParaRPr>
                </a:p>
              </p:txBody>
            </p:sp>
            <p:sp>
              <p:nvSpPr>
                <p:cNvPr id="482" name="Freeform 6"/>
                <p:cNvSpPr>
                  <a:spLocks/>
                </p:cNvSpPr>
                <p:nvPr/>
              </p:nvSpPr>
              <p:spPr bwMode="auto">
                <a:xfrm>
                  <a:off x="7961313" y="-1779588"/>
                  <a:ext cx="420687" cy="727075"/>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endParaRPr>
                </a:p>
              </p:txBody>
            </p:sp>
            <p:sp>
              <p:nvSpPr>
                <p:cNvPr id="483" name="Freeform 7"/>
                <p:cNvSpPr>
                  <a:spLocks/>
                </p:cNvSpPr>
                <p:nvPr/>
              </p:nvSpPr>
              <p:spPr bwMode="auto">
                <a:xfrm>
                  <a:off x="7489825" y="-2105025"/>
                  <a:ext cx="838200" cy="476250"/>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endParaRPr>
                </a:p>
              </p:txBody>
            </p:sp>
          </p:grpSp>
        </p:grpSp>
        <p:grpSp>
          <p:nvGrpSpPr>
            <p:cNvPr id="484" name="Group 483"/>
            <p:cNvGrpSpPr/>
            <p:nvPr/>
          </p:nvGrpSpPr>
          <p:grpSpPr>
            <a:xfrm>
              <a:off x="1156050" y="5533097"/>
              <a:ext cx="2130926" cy="473445"/>
              <a:chOff x="1245257" y="2520122"/>
              <a:chExt cx="2196444" cy="488002"/>
            </a:xfrm>
          </p:grpSpPr>
          <p:sp>
            <p:nvSpPr>
              <p:cNvPr id="485" name="Rectangle 484"/>
              <p:cNvSpPr/>
              <p:nvPr/>
            </p:nvSpPr>
            <p:spPr bwMode="auto">
              <a:xfrm>
                <a:off x="1245257" y="2520122"/>
                <a:ext cx="491907" cy="48800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0" tIns="146201" rIns="182750" bIns="146201" numCol="1" spcCol="0" rtlCol="0" fromWordArt="0" anchor="ctr" anchorCtr="0" forceAA="0" compatLnSpc="1">
                <a:prstTxWarp prst="textNoShape">
                  <a:avLst/>
                </a:prstTxWarp>
                <a:noAutofit/>
              </a:bodyPr>
              <a:lstStyle/>
              <a:p>
                <a:pPr marL="0" marR="0" lvl="0" indent="0" defTabSz="931578"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86" name="Rectangle 485"/>
              <p:cNvSpPr/>
              <p:nvPr/>
            </p:nvSpPr>
            <p:spPr bwMode="auto">
              <a:xfrm>
                <a:off x="1730908" y="2520122"/>
                <a:ext cx="1710793" cy="48800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6201" rIns="182750" bIns="146201" numCol="1" spcCol="0" rtlCol="0" fromWordArt="0" anchor="ctr" anchorCtr="0" forceAA="0" compatLnSpc="1">
                <a:prstTxWarp prst="textNoShape">
                  <a:avLst/>
                </a:prstTxWarp>
                <a:noAutofit/>
              </a:bodyPr>
              <a:lstStyle/>
              <a:p>
                <a:pPr marL="0" marR="0" lvl="0" indent="0" defTabSz="931578" eaLnBrk="1" fontAlgn="base" latinLnBrk="0" hangingPunct="1">
                  <a:lnSpc>
                    <a:spcPct val="90000"/>
                  </a:lnSpc>
                  <a:spcBef>
                    <a:spcPct val="0"/>
                  </a:spcBef>
                  <a:spcAft>
                    <a:spcPct val="0"/>
                  </a:spcAft>
                  <a:buClrTx/>
                  <a:buSzTx/>
                  <a:buFontTx/>
                  <a:buNone/>
                  <a:tabLst/>
                  <a:defRPr/>
                </a:pPr>
                <a:r>
                  <a:rPr kumimoji="0" lang="en-US" sz="1568" b="0" i="0" u="none" strike="noStrike" kern="0" cap="none" spc="0" normalizeH="0" baseline="0" noProof="0" dirty="0">
                    <a:ln>
                      <a:noFill/>
                    </a:ln>
                    <a:gradFill>
                      <a:gsLst>
                        <a:gs pos="0">
                          <a:schemeClr val="tx1"/>
                        </a:gs>
                        <a:gs pos="100000">
                          <a:schemeClr val="tx1"/>
                        </a:gs>
                      </a:gsLst>
                      <a:lin ang="5400000" scaled="0"/>
                    </a:gradFill>
                    <a:effectLst/>
                    <a:uLnTx/>
                    <a:uFillTx/>
                    <a:latin typeface="Segoe UI Semilight" panose="020B0402040204020203" pitchFamily="34" charset="0"/>
                    <a:ea typeface="Segoe UI" pitchFamily="34" charset="0"/>
                    <a:cs typeface="Segoe UI Semilight" panose="020B0402040204020203" pitchFamily="34" charset="0"/>
                  </a:rPr>
                  <a:t>OS</a:t>
                </a:r>
              </a:p>
            </p:txBody>
          </p:sp>
          <p:grpSp>
            <p:nvGrpSpPr>
              <p:cNvPr id="487" name="Group 486"/>
              <p:cNvGrpSpPr/>
              <p:nvPr/>
            </p:nvGrpSpPr>
            <p:grpSpPr>
              <a:xfrm>
                <a:off x="1353314" y="2674887"/>
                <a:ext cx="272648" cy="214824"/>
                <a:chOff x="4962525" y="2536825"/>
                <a:chExt cx="2260600" cy="1781175"/>
              </a:xfrm>
            </p:grpSpPr>
            <p:sp>
              <p:nvSpPr>
                <p:cNvPr id="488" name="Freeform 11"/>
                <p:cNvSpPr>
                  <a:spLocks noEditPoints="1"/>
                </p:cNvSpPr>
                <p:nvPr/>
              </p:nvSpPr>
              <p:spPr bwMode="auto">
                <a:xfrm>
                  <a:off x="4962525" y="2536825"/>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solidFill>
                  <a:schemeClr val="bg1"/>
                </a:solidFill>
                <a:ln>
                  <a:noFill/>
                </a:ln>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endParaRPr>
                </a:p>
              </p:txBody>
            </p:sp>
            <p:sp>
              <p:nvSpPr>
                <p:cNvPr id="489" name="Freeform 12"/>
                <p:cNvSpPr>
                  <a:spLocks/>
                </p:cNvSpPr>
                <p:nvPr/>
              </p:nvSpPr>
              <p:spPr bwMode="auto">
                <a:xfrm>
                  <a:off x="5918200" y="2868613"/>
                  <a:ext cx="396875" cy="766763"/>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solidFill>
                  <a:schemeClr val="bg1"/>
                </a:solidFill>
                <a:ln>
                  <a:noFill/>
                </a:ln>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endParaRPr>
                </a:p>
              </p:txBody>
            </p:sp>
          </p:grpSp>
        </p:grpSp>
        <p:grpSp>
          <p:nvGrpSpPr>
            <p:cNvPr id="490" name="Group 489"/>
            <p:cNvGrpSpPr/>
            <p:nvPr/>
          </p:nvGrpSpPr>
          <p:grpSpPr>
            <a:xfrm>
              <a:off x="1156050" y="6045378"/>
              <a:ext cx="2130926" cy="473445"/>
              <a:chOff x="1245257" y="3048155"/>
              <a:chExt cx="2196444" cy="488002"/>
            </a:xfrm>
          </p:grpSpPr>
          <p:sp>
            <p:nvSpPr>
              <p:cNvPr id="491" name="Rectangle 490"/>
              <p:cNvSpPr/>
              <p:nvPr/>
            </p:nvSpPr>
            <p:spPr bwMode="auto">
              <a:xfrm>
                <a:off x="1245257" y="3048155"/>
                <a:ext cx="491907" cy="48800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0" tIns="146201" rIns="182750" bIns="146201" numCol="1" spcCol="0" rtlCol="0" fromWordArt="0" anchor="ctr" anchorCtr="0" forceAA="0" compatLnSpc="1">
                <a:prstTxWarp prst="textNoShape">
                  <a:avLst/>
                </a:prstTxWarp>
                <a:noAutofit/>
              </a:bodyPr>
              <a:lstStyle/>
              <a:p>
                <a:pPr marL="0" marR="0" lvl="0" indent="0" defTabSz="931578"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92" name="Rectangle 491"/>
              <p:cNvSpPr/>
              <p:nvPr/>
            </p:nvSpPr>
            <p:spPr bwMode="auto">
              <a:xfrm>
                <a:off x="1730908" y="3048155"/>
                <a:ext cx="1710793" cy="48800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6201" rIns="182750" bIns="146201" numCol="1" spcCol="0" rtlCol="0" fromWordArt="0" anchor="ctr" anchorCtr="0" forceAA="0" compatLnSpc="1">
                <a:prstTxWarp prst="textNoShape">
                  <a:avLst/>
                </a:prstTxWarp>
                <a:noAutofit/>
              </a:bodyPr>
              <a:lstStyle/>
              <a:p>
                <a:pPr marL="0" marR="0" lvl="0" indent="0" defTabSz="931578" eaLnBrk="1" fontAlgn="base" latinLnBrk="0" hangingPunct="1">
                  <a:lnSpc>
                    <a:spcPct val="90000"/>
                  </a:lnSpc>
                  <a:spcBef>
                    <a:spcPct val="0"/>
                  </a:spcBef>
                  <a:spcAft>
                    <a:spcPct val="0"/>
                  </a:spcAft>
                  <a:buClrTx/>
                  <a:buSzTx/>
                  <a:buFontTx/>
                  <a:buNone/>
                  <a:tabLst/>
                  <a:defRPr/>
                </a:pPr>
                <a:r>
                  <a:rPr kumimoji="0" lang="en-US" sz="1568" b="0" i="0" u="none" strike="noStrike" kern="0" cap="none" spc="0" normalizeH="0" baseline="0" noProof="0" dirty="0">
                    <a:ln>
                      <a:noFill/>
                    </a:ln>
                    <a:gradFill>
                      <a:gsLst>
                        <a:gs pos="0">
                          <a:schemeClr val="tx1"/>
                        </a:gs>
                        <a:gs pos="100000">
                          <a:schemeClr val="tx1"/>
                        </a:gs>
                      </a:gsLst>
                      <a:lin ang="5400000" scaled="0"/>
                    </a:gradFill>
                    <a:effectLst/>
                    <a:uLnTx/>
                    <a:uFillTx/>
                    <a:latin typeface="Segoe UI Semilight" panose="020B0402040204020203" pitchFamily="34" charset="0"/>
                    <a:ea typeface="Segoe UI" pitchFamily="34" charset="0"/>
                    <a:cs typeface="Segoe UI Semilight" panose="020B0402040204020203" pitchFamily="34" charset="0"/>
                  </a:rPr>
                  <a:t>Hardware</a:t>
                </a:r>
              </a:p>
            </p:txBody>
          </p:sp>
          <p:grpSp>
            <p:nvGrpSpPr>
              <p:cNvPr id="493" name="Group 492"/>
              <p:cNvGrpSpPr/>
              <p:nvPr/>
            </p:nvGrpSpPr>
            <p:grpSpPr>
              <a:xfrm>
                <a:off x="1391881" y="3175987"/>
                <a:ext cx="179301" cy="232338"/>
                <a:chOff x="5260975" y="2352675"/>
                <a:chExt cx="1663700" cy="2155825"/>
              </a:xfrm>
              <a:solidFill>
                <a:schemeClr val="tx1"/>
              </a:solidFill>
            </p:grpSpPr>
            <p:sp>
              <p:nvSpPr>
                <p:cNvPr id="494" name="Freeform 16"/>
                <p:cNvSpPr>
                  <a:spLocks noEditPoints="1"/>
                </p:cNvSpPr>
                <p:nvPr/>
              </p:nvSpPr>
              <p:spPr bwMode="auto">
                <a:xfrm>
                  <a:off x="5260975" y="2352675"/>
                  <a:ext cx="1663700" cy="2155825"/>
                </a:xfrm>
                <a:custGeom>
                  <a:avLst/>
                  <a:gdLst>
                    <a:gd name="T0" fmla="*/ 0 w 441"/>
                    <a:gd name="T1" fmla="*/ 0 h 572"/>
                    <a:gd name="T2" fmla="*/ 0 w 441"/>
                    <a:gd name="T3" fmla="*/ 572 h 572"/>
                    <a:gd name="T4" fmla="*/ 441 w 441"/>
                    <a:gd name="T5" fmla="*/ 572 h 572"/>
                    <a:gd name="T6" fmla="*/ 441 w 441"/>
                    <a:gd name="T7" fmla="*/ 0 h 572"/>
                    <a:gd name="T8" fmla="*/ 0 w 441"/>
                    <a:gd name="T9" fmla="*/ 0 h 572"/>
                    <a:gd name="T10" fmla="*/ 394 w 441"/>
                    <a:gd name="T11" fmla="*/ 421 h 572"/>
                    <a:gd name="T12" fmla="*/ 364 w 441"/>
                    <a:gd name="T13" fmla="*/ 448 h 572"/>
                    <a:gd name="T14" fmla="*/ 77 w 441"/>
                    <a:gd name="T15" fmla="*/ 448 h 572"/>
                    <a:gd name="T16" fmla="*/ 47 w 441"/>
                    <a:gd name="T17" fmla="*/ 421 h 572"/>
                    <a:gd name="T18" fmla="*/ 47 w 441"/>
                    <a:gd name="T19" fmla="*/ 415 h 572"/>
                    <a:gd name="T20" fmla="*/ 77 w 441"/>
                    <a:gd name="T21" fmla="*/ 387 h 572"/>
                    <a:gd name="T22" fmla="*/ 232 w 441"/>
                    <a:gd name="T23" fmla="*/ 387 h 572"/>
                    <a:gd name="T24" fmla="*/ 364 w 441"/>
                    <a:gd name="T25" fmla="*/ 387 h 572"/>
                    <a:gd name="T26" fmla="*/ 394 w 441"/>
                    <a:gd name="T27" fmla="*/ 415 h 572"/>
                    <a:gd name="T28" fmla="*/ 394 w 441"/>
                    <a:gd name="T29" fmla="*/ 421 h 572"/>
                    <a:gd name="T30" fmla="*/ 394 w 441"/>
                    <a:gd name="T31" fmla="*/ 313 h 572"/>
                    <a:gd name="T32" fmla="*/ 364 w 441"/>
                    <a:gd name="T33" fmla="*/ 340 h 572"/>
                    <a:gd name="T34" fmla="*/ 77 w 441"/>
                    <a:gd name="T35" fmla="*/ 340 h 572"/>
                    <a:gd name="T36" fmla="*/ 47 w 441"/>
                    <a:gd name="T37" fmla="*/ 313 h 572"/>
                    <a:gd name="T38" fmla="*/ 47 w 441"/>
                    <a:gd name="T39" fmla="*/ 307 h 572"/>
                    <a:gd name="T40" fmla="*/ 77 w 441"/>
                    <a:gd name="T41" fmla="*/ 280 h 572"/>
                    <a:gd name="T42" fmla="*/ 232 w 441"/>
                    <a:gd name="T43" fmla="*/ 280 h 572"/>
                    <a:gd name="T44" fmla="*/ 364 w 441"/>
                    <a:gd name="T45" fmla="*/ 280 h 572"/>
                    <a:gd name="T46" fmla="*/ 394 w 441"/>
                    <a:gd name="T47" fmla="*/ 307 h 572"/>
                    <a:gd name="T48" fmla="*/ 394 w 441"/>
                    <a:gd name="T49" fmla="*/ 313 h 572"/>
                    <a:gd name="T50" fmla="*/ 394 w 441"/>
                    <a:gd name="T51" fmla="*/ 205 h 572"/>
                    <a:gd name="T52" fmla="*/ 364 w 441"/>
                    <a:gd name="T53" fmla="*/ 233 h 572"/>
                    <a:gd name="T54" fmla="*/ 77 w 441"/>
                    <a:gd name="T55" fmla="*/ 233 h 572"/>
                    <a:gd name="T56" fmla="*/ 47 w 441"/>
                    <a:gd name="T57" fmla="*/ 205 h 572"/>
                    <a:gd name="T58" fmla="*/ 47 w 441"/>
                    <a:gd name="T59" fmla="*/ 199 h 572"/>
                    <a:gd name="T60" fmla="*/ 77 w 441"/>
                    <a:gd name="T61" fmla="*/ 172 h 572"/>
                    <a:gd name="T62" fmla="*/ 232 w 441"/>
                    <a:gd name="T63" fmla="*/ 172 h 572"/>
                    <a:gd name="T64" fmla="*/ 364 w 441"/>
                    <a:gd name="T65" fmla="*/ 172 h 572"/>
                    <a:gd name="T66" fmla="*/ 394 w 441"/>
                    <a:gd name="T67" fmla="*/ 199 h 572"/>
                    <a:gd name="T68" fmla="*/ 394 w 441"/>
                    <a:gd name="T69" fmla="*/ 205 h 572"/>
                    <a:gd name="T70" fmla="*/ 394 w 441"/>
                    <a:gd name="T71" fmla="*/ 97 h 572"/>
                    <a:gd name="T72" fmla="*/ 364 w 441"/>
                    <a:gd name="T73" fmla="*/ 125 h 572"/>
                    <a:gd name="T74" fmla="*/ 77 w 441"/>
                    <a:gd name="T75" fmla="*/ 125 h 572"/>
                    <a:gd name="T76" fmla="*/ 47 w 441"/>
                    <a:gd name="T77" fmla="*/ 97 h 572"/>
                    <a:gd name="T78" fmla="*/ 47 w 441"/>
                    <a:gd name="T79" fmla="*/ 92 h 572"/>
                    <a:gd name="T80" fmla="*/ 77 w 441"/>
                    <a:gd name="T81" fmla="*/ 64 h 572"/>
                    <a:gd name="T82" fmla="*/ 232 w 441"/>
                    <a:gd name="T83" fmla="*/ 64 h 572"/>
                    <a:gd name="T84" fmla="*/ 364 w 441"/>
                    <a:gd name="T85" fmla="*/ 64 h 572"/>
                    <a:gd name="T86" fmla="*/ 394 w 441"/>
                    <a:gd name="T87" fmla="*/ 92 h 572"/>
                    <a:gd name="T88" fmla="*/ 394 w 441"/>
                    <a:gd name="T89" fmla="*/ 97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41" h="572">
                      <a:moveTo>
                        <a:pt x="0" y="0"/>
                      </a:moveTo>
                      <a:cubicBezTo>
                        <a:pt x="0" y="572"/>
                        <a:pt x="0" y="572"/>
                        <a:pt x="0" y="572"/>
                      </a:cubicBezTo>
                      <a:cubicBezTo>
                        <a:pt x="441" y="572"/>
                        <a:pt x="441" y="572"/>
                        <a:pt x="441" y="572"/>
                      </a:cubicBezTo>
                      <a:cubicBezTo>
                        <a:pt x="441" y="0"/>
                        <a:pt x="441" y="0"/>
                        <a:pt x="441" y="0"/>
                      </a:cubicBezTo>
                      <a:lnTo>
                        <a:pt x="0" y="0"/>
                      </a:lnTo>
                      <a:close/>
                      <a:moveTo>
                        <a:pt x="394" y="421"/>
                      </a:moveTo>
                      <a:cubicBezTo>
                        <a:pt x="394" y="448"/>
                        <a:pt x="364" y="448"/>
                        <a:pt x="364" y="448"/>
                      </a:cubicBezTo>
                      <a:cubicBezTo>
                        <a:pt x="77" y="448"/>
                        <a:pt x="77" y="448"/>
                        <a:pt x="77" y="448"/>
                      </a:cubicBezTo>
                      <a:cubicBezTo>
                        <a:pt x="47" y="448"/>
                        <a:pt x="47" y="421"/>
                        <a:pt x="47" y="421"/>
                      </a:cubicBezTo>
                      <a:cubicBezTo>
                        <a:pt x="47" y="415"/>
                        <a:pt x="47" y="415"/>
                        <a:pt x="47" y="415"/>
                      </a:cubicBezTo>
                      <a:cubicBezTo>
                        <a:pt x="47" y="387"/>
                        <a:pt x="77" y="387"/>
                        <a:pt x="77" y="387"/>
                      </a:cubicBezTo>
                      <a:cubicBezTo>
                        <a:pt x="232" y="387"/>
                        <a:pt x="232" y="387"/>
                        <a:pt x="232" y="387"/>
                      </a:cubicBezTo>
                      <a:cubicBezTo>
                        <a:pt x="364" y="387"/>
                        <a:pt x="364" y="387"/>
                        <a:pt x="364" y="387"/>
                      </a:cubicBezTo>
                      <a:cubicBezTo>
                        <a:pt x="394" y="387"/>
                        <a:pt x="394" y="415"/>
                        <a:pt x="394" y="415"/>
                      </a:cubicBezTo>
                      <a:lnTo>
                        <a:pt x="394" y="421"/>
                      </a:lnTo>
                      <a:close/>
                      <a:moveTo>
                        <a:pt x="394" y="313"/>
                      </a:moveTo>
                      <a:cubicBezTo>
                        <a:pt x="394" y="340"/>
                        <a:pt x="364" y="340"/>
                        <a:pt x="364" y="340"/>
                      </a:cubicBezTo>
                      <a:cubicBezTo>
                        <a:pt x="77" y="340"/>
                        <a:pt x="77" y="340"/>
                        <a:pt x="77" y="340"/>
                      </a:cubicBezTo>
                      <a:cubicBezTo>
                        <a:pt x="47" y="340"/>
                        <a:pt x="47" y="313"/>
                        <a:pt x="47" y="313"/>
                      </a:cubicBezTo>
                      <a:cubicBezTo>
                        <a:pt x="47" y="307"/>
                        <a:pt x="47" y="307"/>
                        <a:pt x="47" y="307"/>
                      </a:cubicBezTo>
                      <a:cubicBezTo>
                        <a:pt x="47" y="280"/>
                        <a:pt x="77" y="280"/>
                        <a:pt x="77" y="280"/>
                      </a:cubicBezTo>
                      <a:cubicBezTo>
                        <a:pt x="232" y="280"/>
                        <a:pt x="232" y="280"/>
                        <a:pt x="232" y="280"/>
                      </a:cubicBezTo>
                      <a:cubicBezTo>
                        <a:pt x="364" y="280"/>
                        <a:pt x="364" y="280"/>
                        <a:pt x="364" y="280"/>
                      </a:cubicBezTo>
                      <a:cubicBezTo>
                        <a:pt x="394" y="280"/>
                        <a:pt x="394" y="307"/>
                        <a:pt x="394" y="307"/>
                      </a:cubicBezTo>
                      <a:lnTo>
                        <a:pt x="394" y="313"/>
                      </a:lnTo>
                      <a:close/>
                      <a:moveTo>
                        <a:pt x="394" y="205"/>
                      </a:moveTo>
                      <a:cubicBezTo>
                        <a:pt x="394" y="233"/>
                        <a:pt x="364" y="233"/>
                        <a:pt x="364" y="233"/>
                      </a:cubicBezTo>
                      <a:cubicBezTo>
                        <a:pt x="77" y="233"/>
                        <a:pt x="77" y="233"/>
                        <a:pt x="77" y="233"/>
                      </a:cubicBezTo>
                      <a:cubicBezTo>
                        <a:pt x="47" y="233"/>
                        <a:pt x="47" y="205"/>
                        <a:pt x="47" y="205"/>
                      </a:cubicBezTo>
                      <a:cubicBezTo>
                        <a:pt x="47" y="199"/>
                        <a:pt x="47" y="199"/>
                        <a:pt x="47" y="199"/>
                      </a:cubicBezTo>
                      <a:cubicBezTo>
                        <a:pt x="47" y="172"/>
                        <a:pt x="77" y="172"/>
                        <a:pt x="77" y="172"/>
                      </a:cubicBezTo>
                      <a:cubicBezTo>
                        <a:pt x="232" y="172"/>
                        <a:pt x="232" y="172"/>
                        <a:pt x="232" y="172"/>
                      </a:cubicBezTo>
                      <a:cubicBezTo>
                        <a:pt x="364" y="172"/>
                        <a:pt x="364" y="172"/>
                        <a:pt x="364" y="172"/>
                      </a:cubicBezTo>
                      <a:cubicBezTo>
                        <a:pt x="394" y="172"/>
                        <a:pt x="394" y="199"/>
                        <a:pt x="394" y="199"/>
                      </a:cubicBezTo>
                      <a:lnTo>
                        <a:pt x="394" y="205"/>
                      </a:lnTo>
                      <a:close/>
                      <a:moveTo>
                        <a:pt x="394" y="97"/>
                      </a:moveTo>
                      <a:cubicBezTo>
                        <a:pt x="394" y="125"/>
                        <a:pt x="364" y="125"/>
                        <a:pt x="364" y="125"/>
                      </a:cubicBezTo>
                      <a:cubicBezTo>
                        <a:pt x="77" y="125"/>
                        <a:pt x="77" y="125"/>
                        <a:pt x="77" y="125"/>
                      </a:cubicBezTo>
                      <a:cubicBezTo>
                        <a:pt x="47" y="125"/>
                        <a:pt x="47" y="97"/>
                        <a:pt x="47" y="97"/>
                      </a:cubicBezTo>
                      <a:cubicBezTo>
                        <a:pt x="47" y="92"/>
                        <a:pt x="47" y="92"/>
                        <a:pt x="47" y="92"/>
                      </a:cubicBezTo>
                      <a:cubicBezTo>
                        <a:pt x="47" y="64"/>
                        <a:pt x="77" y="64"/>
                        <a:pt x="77" y="64"/>
                      </a:cubicBezTo>
                      <a:cubicBezTo>
                        <a:pt x="232" y="64"/>
                        <a:pt x="232" y="64"/>
                        <a:pt x="232" y="64"/>
                      </a:cubicBezTo>
                      <a:cubicBezTo>
                        <a:pt x="364" y="64"/>
                        <a:pt x="364" y="64"/>
                        <a:pt x="364" y="64"/>
                      </a:cubicBezTo>
                      <a:cubicBezTo>
                        <a:pt x="394" y="64"/>
                        <a:pt x="394" y="92"/>
                        <a:pt x="394" y="92"/>
                      </a:cubicBezTo>
                      <a:lnTo>
                        <a:pt x="394" y="9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endParaRPr>
                </a:p>
              </p:txBody>
            </p:sp>
            <p:sp>
              <p:nvSpPr>
                <p:cNvPr id="495" name="Oval 17"/>
                <p:cNvSpPr>
                  <a:spLocks noChangeArrowheads="1"/>
                </p:cNvSpPr>
                <p:nvPr/>
              </p:nvSpPr>
              <p:spPr bwMode="auto">
                <a:xfrm>
                  <a:off x="6546850" y="2643188"/>
                  <a:ext cx="128588" cy="1238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endParaRPr>
                </a:p>
              </p:txBody>
            </p:sp>
            <p:sp>
              <p:nvSpPr>
                <p:cNvPr id="496" name="Oval 18"/>
                <p:cNvSpPr>
                  <a:spLocks noChangeArrowheads="1"/>
                </p:cNvSpPr>
                <p:nvPr/>
              </p:nvSpPr>
              <p:spPr bwMode="auto">
                <a:xfrm>
                  <a:off x="6546850" y="3049588"/>
                  <a:ext cx="128588" cy="1254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endParaRPr>
                </a:p>
              </p:txBody>
            </p:sp>
            <p:sp>
              <p:nvSpPr>
                <p:cNvPr id="497" name="Oval 19"/>
                <p:cNvSpPr>
                  <a:spLocks noChangeArrowheads="1"/>
                </p:cNvSpPr>
                <p:nvPr/>
              </p:nvSpPr>
              <p:spPr bwMode="auto">
                <a:xfrm>
                  <a:off x="6546850" y="3457575"/>
                  <a:ext cx="128588" cy="1238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endParaRPr>
                </a:p>
              </p:txBody>
            </p:sp>
            <p:sp>
              <p:nvSpPr>
                <p:cNvPr id="498" name="Oval 20"/>
                <p:cNvSpPr>
                  <a:spLocks noChangeArrowheads="1"/>
                </p:cNvSpPr>
                <p:nvPr/>
              </p:nvSpPr>
              <p:spPr bwMode="auto">
                <a:xfrm>
                  <a:off x="6546850" y="3863975"/>
                  <a:ext cx="128588" cy="1238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endParaRPr>
                </a:p>
              </p:txBody>
            </p:sp>
          </p:grpSp>
        </p:grpSp>
      </p:grpSp>
      <p:grpSp>
        <p:nvGrpSpPr>
          <p:cNvPr id="7" name="Group 6"/>
          <p:cNvGrpSpPr/>
          <p:nvPr/>
        </p:nvGrpSpPr>
        <p:grpSpPr>
          <a:xfrm>
            <a:off x="1464418" y="3360378"/>
            <a:ext cx="4594211" cy="418975"/>
            <a:chOff x="1492439" y="3427243"/>
            <a:chExt cx="4687665" cy="427497"/>
          </a:xfrm>
        </p:grpSpPr>
        <p:sp>
          <p:nvSpPr>
            <p:cNvPr id="192" name="Rectangle 191"/>
            <p:cNvSpPr/>
            <p:nvPr/>
          </p:nvSpPr>
          <p:spPr bwMode="auto">
            <a:xfrm>
              <a:off x="1917877" y="3427243"/>
              <a:ext cx="4262227" cy="427497"/>
            </a:xfrm>
            <a:prstGeom prst="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6201" rIns="182750" bIns="146201" numCol="1" spcCol="0" rtlCol="0" fromWordArt="0" anchor="ctr" anchorCtr="0" forceAA="0" compatLnSpc="1">
              <a:prstTxWarp prst="textNoShape">
                <a:avLst/>
              </a:prstTxWarp>
              <a:noAutofit/>
            </a:bodyPr>
            <a:lstStyle/>
            <a:p>
              <a:pPr marL="0" marR="0" lvl="0" indent="0" defTabSz="931578"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dirty="0">
                  <a:ln>
                    <a:noFill/>
                  </a:ln>
                  <a:gradFill>
                    <a:gsLst>
                      <a:gs pos="0">
                        <a:schemeClr val="tx1"/>
                      </a:gs>
                      <a:gs pos="100000">
                        <a:schemeClr val="tx1"/>
                      </a:gs>
                    </a:gsLst>
                    <a:lin ang="5400000" scaled="0"/>
                  </a:gradFill>
                  <a:effectLst/>
                  <a:uLnTx/>
                  <a:uFillTx/>
                  <a:ea typeface="Segoe UI" pitchFamily="34" charset="0"/>
                  <a:cs typeface="Segoe UI" pitchFamily="34" charset="0"/>
                </a:rPr>
                <a:t>Hardware</a:t>
              </a:r>
            </a:p>
          </p:txBody>
        </p:sp>
        <p:sp>
          <p:nvSpPr>
            <p:cNvPr id="256" name="Rectangle 255"/>
            <p:cNvSpPr/>
            <p:nvPr/>
          </p:nvSpPr>
          <p:spPr bwMode="auto">
            <a:xfrm>
              <a:off x="1492439" y="3427243"/>
              <a:ext cx="430918" cy="427497"/>
            </a:xfrm>
            <a:prstGeom prst="rect">
              <a:avLst/>
            </a:prstGeom>
            <a:solidFill>
              <a:schemeClr val="tx1"/>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750" tIns="146201" rIns="182750" bIns="146201" numCol="1" spcCol="0" rtlCol="0" fromWordArt="0" anchor="ctr" anchorCtr="0" forceAA="0" compatLnSpc="1">
              <a:prstTxWarp prst="textNoShape">
                <a:avLst/>
              </a:prstTxWarp>
              <a:noAutofit/>
            </a:bodyPr>
            <a:lstStyle/>
            <a:p>
              <a:pPr marL="0" marR="0" lvl="0" indent="0" defTabSz="931578"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257" name="Group 256"/>
            <p:cNvGrpSpPr/>
            <p:nvPr/>
          </p:nvGrpSpPr>
          <p:grpSpPr>
            <a:xfrm>
              <a:off x="1620884" y="3539226"/>
              <a:ext cx="157070" cy="203532"/>
              <a:chOff x="5260975" y="2352675"/>
              <a:chExt cx="1663700" cy="2155825"/>
            </a:xfrm>
            <a:solidFill>
              <a:schemeClr val="tx2"/>
            </a:solidFill>
          </p:grpSpPr>
          <p:sp>
            <p:nvSpPr>
              <p:cNvPr id="258" name="Freeform 16"/>
              <p:cNvSpPr>
                <a:spLocks noEditPoints="1"/>
              </p:cNvSpPr>
              <p:nvPr/>
            </p:nvSpPr>
            <p:spPr bwMode="auto">
              <a:xfrm>
                <a:off x="5260975" y="2352675"/>
                <a:ext cx="1663700" cy="2155825"/>
              </a:xfrm>
              <a:custGeom>
                <a:avLst/>
                <a:gdLst>
                  <a:gd name="T0" fmla="*/ 0 w 441"/>
                  <a:gd name="T1" fmla="*/ 0 h 572"/>
                  <a:gd name="T2" fmla="*/ 0 w 441"/>
                  <a:gd name="T3" fmla="*/ 572 h 572"/>
                  <a:gd name="T4" fmla="*/ 441 w 441"/>
                  <a:gd name="T5" fmla="*/ 572 h 572"/>
                  <a:gd name="T6" fmla="*/ 441 w 441"/>
                  <a:gd name="T7" fmla="*/ 0 h 572"/>
                  <a:gd name="T8" fmla="*/ 0 w 441"/>
                  <a:gd name="T9" fmla="*/ 0 h 572"/>
                  <a:gd name="T10" fmla="*/ 394 w 441"/>
                  <a:gd name="T11" fmla="*/ 421 h 572"/>
                  <a:gd name="T12" fmla="*/ 364 w 441"/>
                  <a:gd name="T13" fmla="*/ 448 h 572"/>
                  <a:gd name="T14" fmla="*/ 77 w 441"/>
                  <a:gd name="T15" fmla="*/ 448 h 572"/>
                  <a:gd name="T16" fmla="*/ 47 w 441"/>
                  <a:gd name="T17" fmla="*/ 421 h 572"/>
                  <a:gd name="T18" fmla="*/ 47 w 441"/>
                  <a:gd name="T19" fmla="*/ 415 h 572"/>
                  <a:gd name="T20" fmla="*/ 77 w 441"/>
                  <a:gd name="T21" fmla="*/ 387 h 572"/>
                  <a:gd name="T22" fmla="*/ 232 w 441"/>
                  <a:gd name="T23" fmla="*/ 387 h 572"/>
                  <a:gd name="T24" fmla="*/ 364 w 441"/>
                  <a:gd name="T25" fmla="*/ 387 h 572"/>
                  <a:gd name="T26" fmla="*/ 394 w 441"/>
                  <a:gd name="T27" fmla="*/ 415 h 572"/>
                  <a:gd name="T28" fmla="*/ 394 w 441"/>
                  <a:gd name="T29" fmla="*/ 421 h 572"/>
                  <a:gd name="T30" fmla="*/ 394 w 441"/>
                  <a:gd name="T31" fmla="*/ 313 h 572"/>
                  <a:gd name="T32" fmla="*/ 364 w 441"/>
                  <a:gd name="T33" fmla="*/ 340 h 572"/>
                  <a:gd name="T34" fmla="*/ 77 w 441"/>
                  <a:gd name="T35" fmla="*/ 340 h 572"/>
                  <a:gd name="T36" fmla="*/ 47 w 441"/>
                  <a:gd name="T37" fmla="*/ 313 h 572"/>
                  <a:gd name="T38" fmla="*/ 47 w 441"/>
                  <a:gd name="T39" fmla="*/ 307 h 572"/>
                  <a:gd name="T40" fmla="*/ 77 w 441"/>
                  <a:gd name="T41" fmla="*/ 280 h 572"/>
                  <a:gd name="T42" fmla="*/ 232 w 441"/>
                  <a:gd name="T43" fmla="*/ 280 h 572"/>
                  <a:gd name="T44" fmla="*/ 364 w 441"/>
                  <a:gd name="T45" fmla="*/ 280 h 572"/>
                  <a:gd name="T46" fmla="*/ 394 w 441"/>
                  <a:gd name="T47" fmla="*/ 307 h 572"/>
                  <a:gd name="T48" fmla="*/ 394 w 441"/>
                  <a:gd name="T49" fmla="*/ 313 h 572"/>
                  <a:gd name="T50" fmla="*/ 394 w 441"/>
                  <a:gd name="T51" fmla="*/ 205 h 572"/>
                  <a:gd name="T52" fmla="*/ 364 w 441"/>
                  <a:gd name="T53" fmla="*/ 233 h 572"/>
                  <a:gd name="T54" fmla="*/ 77 w 441"/>
                  <a:gd name="T55" fmla="*/ 233 h 572"/>
                  <a:gd name="T56" fmla="*/ 47 w 441"/>
                  <a:gd name="T57" fmla="*/ 205 h 572"/>
                  <a:gd name="T58" fmla="*/ 47 w 441"/>
                  <a:gd name="T59" fmla="*/ 199 h 572"/>
                  <a:gd name="T60" fmla="*/ 77 w 441"/>
                  <a:gd name="T61" fmla="*/ 172 h 572"/>
                  <a:gd name="T62" fmla="*/ 232 w 441"/>
                  <a:gd name="T63" fmla="*/ 172 h 572"/>
                  <a:gd name="T64" fmla="*/ 364 w 441"/>
                  <a:gd name="T65" fmla="*/ 172 h 572"/>
                  <a:gd name="T66" fmla="*/ 394 w 441"/>
                  <a:gd name="T67" fmla="*/ 199 h 572"/>
                  <a:gd name="T68" fmla="*/ 394 w 441"/>
                  <a:gd name="T69" fmla="*/ 205 h 572"/>
                  <a:gd name="T70" fmla="*/ 394 w 441"/>
                  <a:gd name="T71" fmla="*/ 97 h 572"/>
                  <a:gd name="T72" fmla="*/ 364 w 441"/>
                  <a:gd name="T73" fmla="*/ 125 h 572"/>
                  <a:gd name="T74" fmla="*/ 77 w 441"/>
                  <a:gd name="T75" fmla="*/ 125 h 572"/>
                  <a:gd name="T76" fmla="*/ 47 w 441"/>
                  <a:gd name="T77" fmla="*/ 97 h 572"/>
                  <a:gd name="T78" fmla="*/ 47 w 441"/>
                  <a:gd name="T79" fmla="*/ 92 h 572"/>
                  <a:gd name="T80" fmla="*/ 77 w 441"/>
                  <a:gd name="T81" fmla="*/ 64 h 572"/>
                  <a:gd name="T82" fmla="*/ 232 w 441"/>
                  <a:gd name="T83" fmla="*/ 64 h 572"/>
                  <a:gd name="T84" fmla="*/ 364 w 441"/>
                  <a:gd name="T85" fmla="*/ 64 h 572"/>
                  <a:gd name="T86" fmla="*/ 394 w 441"/>
                  <a:gd name="T87" fmla="*/ 92 h 572"/>
                  <a:gd name="T88" fmla="*/ 394 w 441"/>
                  <a:gd name="T89" fmla="*/ 97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41" h="572">
                    <a:moveTo>
                      <a:pt x="0" y="0"/>
                    </a:moveTo>
                    <a:cubicBezTo>
                      <a:pt x="0" y="572"/>
                      <a:pt x="0" y="572"/>
                      <a:pt x="0" y="572"/>
                    </a:cubicBezTo>
                    <a:cubicBezTo>
                      <a:pt x="441" y="572"/>
                      <a:pt x="441" y="572"/>
                      <a:pt x="441" y="572"/>
                    </a:cubicBezTo>
                    <a:cubicBezTo>
                      <a:pt x="441" y="0"/>
                      <a:pt x="441" y="0"/>
                      <a:pt x="441" y="0"/>
                    </a:cubicBezTo>
                    <a:lnTo>
                      <a:pt x="0" y="0"/>
                    </a:lnTo>
                    <a:close/>
                    <a:moveTo>
                      <a:pt x="394" y="421"/>
                    </a:moveTo>
                    <a:cubicBezTo>
                      <a:pt x="394" y="448"/>
                      <a:pt x="364" y="448"/>
                      <a:pt x="364" y="448"/>
                    </a:cubicBezTo>
                    <a:cubicBezTo>
                      <a:pt x="77" y="448"/>
                      <a:pt x="77" y="448"/>
                      <a:pt x="77" y="448"/>
                    </a:cubicBezTo>
                    <a:cubicBezTo>
                      <a:pt x="47" y="448"/>
                      <a:pt x="47" y="421"/>
                      <a:pt x="47" y="421"/>
                    </a:cubicBezTo>
                    <a:cubicBezTo>
                      <a:pt x="47" y="415"/>
                      <a:pt x="47" y="415"/>
                      <a:pt x="47" y="415"/>
                    </a:cubicBezTo>
                    <a:cubicBezTo>
                      <a:pt x="47" y="387"/>
                      <a:pt x="77" y="387"/>
                      <a:pt x="77" y="387"/>
                    </a:cubicBezTo>
                    <a:cubicBezTo>
                      <a:pt x="232" y="387"/>
                      <a:pt x="232" y="387"/>
                      <a:pt x="232" y="387"/>
                    </a:cubicBezTo>
                    <a:cubicBezTo>
                      <a:pt x="364" y="387"/>
                      <a:pt x="364" y="387"/>
                      <a:pt x="364" y="387"/>
                    </a:cubicBezTo>
                    <a:cubicBezTo>
                      <a:pt x="394" y="387"/>
                      <a:pt x="394" y="415"/>
                      <a:pt x="394" y="415"/>
                    </a:cubicBezTo>
                    <a:lnTo>
                      <a:pt x="394" y="421"/>
                    </a:lnTo>
                    <a:close/>
                    <a:moveTo>
                      <a:pt x="394" y="313"/>
                    </a:moveTo>
                    <a:cubicBezTo>
                      <a:pt x="394" y="340"/>
                      <a:pt x="364" y="340"/>
                      <a:pt x="364" y="340"/>
                    </a:cubicBezTo>
                    <a:cubicBezTo>
                      <a:pt x="77" y="340"/>
                      <a:pt x="77" y="340"/>
                      <a:pt x="77" y="340"/>
                    </a:cubicBezTo>
                    <a:cubicBezTo>
                      <a:pt x="47" y="340"/>
                      <a:pt x="47" y="313"/>
                      <a:pt x="47" y="313"/>
                    </a:cubicBezTo>
                    <a:cubicBezTo>
                      <a:pt x="47" y="307"/>
                      <a:pt x="47" y="307"/>
                      <a:pt x="47" y="307"/>
                    </a:cubicBezTo>
                    <a:cubicBezTo>
                      <a:pt x="47" y="280"/>
                      <a:pt x="77" y="280"/>
                      <a:pt x="77" y="280"/>
                    </a:cubicBezTo>
                    <a:cubicBezTo>
                      <a:pt x="232" y="280"/>
                      <a:pt x="232" y="280"/>
                      <a:pt x="232" y="280"/>
                    </a:cubicBezTo>
                    <a:cubicBezTo>
                      <a:pt x="364" y="280"/>
                      <a:pt x="364" y="280"/>
                      <a:pt x="364" y="280"/>
                    </a:cubicBezTo>
                    <a:cubicBezTo>
                      <a:pt x="394" y="280"/>
                      <a:pt x="394" y="307"/>
                      <a:pt x="394" y="307"/>
                    </a:cubicBezTo>
                    <a:lnTo>
                      <a:pt x="394" y="313"/>
                    </a:lnTo>
                    <a:close/>
                    <a:moveTo>
                      <a:pt x="394" y="205"/>
                    </a:moveTo>
                    <a:cubicBezTo>
                      <a:pt x="394" y="233"/>
                      <a:pt x="364" y="233"/>
                      <a:pt x="364" y="233"/>
                    </a:cubicBezTo>
                    <a:cubicBezTo>
                      <a:pt x="77" y="233"/>
                      <a:pt x="77" y="233"/>
                      <a:pt x="77" y="233"/>
                    </a:cubicBezTo>
                    <a:cubicBezTo>
                      <a:pt x="47" y="233"/>
                      <a:pt x="47" y="205"/>
                      <a:pt x="47" y="205"/>
                    </a:cubicBezTo>
                    <a:cubicBezTo>
                      <a:pt x="47" y="199"/>
                      <a:pt x="47" y="199"/>
                      <a:pt x="47" y="199"/>
                    </a:cubicBezTo>
                    <a:cubicBezTo>
                      <a:pt x="47" y="172"/>
                      <a:pt x="77" y="172"/>
                      <a:pt x="77" y="172"/>
                    </a:cubicBezTo>
                    <a:cubicBezTo>
                      <a:pt x="232" y="172"/>
                      <a:pt x="232" y="172"/>
                      <a:pt x="232" y="172"/>
                    </a:cubicBezTo>
                    <a:cubicBezTo>
                      <a:pt x="364" y="172"/>
                      <a:pt x="364" y="172"/>
                      <a:pt x="364" y="172"/>
                    </a:cubicBezTo>
                    <a:cubicBezTo>
                      <a:pt x="394" y="172"/>
                      <a:pt x="394" y="199"/>
                      <a:pt x="394" y="199"/>
                    </a:cubicBezTo>
                    <a:lnTo>
                      <a:pt x="394" y="205"/>
                    </a:lnTo>
                    <a:close/>
                    <a:moveTo>
                      <a:pt x="394" y="97"/>
                    </a:moveTo>
                    <a:cubicBezTo>
                      <a:pt x="394" y="125"/>
                      <a:pt x="364" y="125"/>
                      <a:pt x="364" y="125"/>
                    </a:cubicBezTo>
                    <a:cubicBezTo>
                      <a:pt x="77" y="125"/>
                      <a:pt x="77" y="125"/>
                      <a:pt x="77" y="125"/>
                    </a:cubicBezTo>
                    <a:cubicBezTo>
                      <a:pt x="47" y="125"/>
                      <a:pt x="47" y="97"/>
                      <a:pt x="47" y="97"/>
                    </a:cubicBezTo>
                    <a:cubicBezTo>
                      <a:pt x="47" y="92"/>
                      <a:pt x="47" y="92"/>
                      <a:pt x="47" y="92"/>
                    </a:cubicBezTo>
                    <a:cubicBezTo>
                      <a:pt x="47" y="64"/>
                      <a:pt x="77" y="64"/>
                      <a:pt x="77" y="64"/>
                    </a:cubicBezTo>
                    <a:cubicBezTo>
                      <a:pt x="232" y="64"/>
                      <a:pt x="232" y="64"/>
                      <a:pt x="232" y="64"/>
                    </a:cubicBezTo>
                    <a:cubicBezTo>
                      <a:pt x="364" y="64"/>
                      <a:pt x="364" y="64"/>
                      <a:pt x="364" y="64"/>
                    </a:cubicBezTo>
                    <a:cubicBezTo>
                      <a:pt x="394" y="64"/>
                      <a:pt x="394" y="92"/>
                      <a:pt x="394" y="92"/>
                    </a:cubicBezTo>
                    <a:lnTo>
                      <a:pt x="394" y="9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endParaRPr>
              </a:p>
            </p:txBody>
          </p:sp>
          <p:sp>
            <p:nvSpPr>
              <p:cNvPr id="259" name="Oval 17"/>
              <p:cNvSpPr>
                <a:spLocks noChangeArrowheads="1"/>
              </p:cNvSpPr>
              <p:nvPr/>
            </p:nvSpPr>
            <p:spPr bwMode="auto">
              <a:xfrm>
                <a:off x="6546850" y="2643188"/>
                <a:ext cx="128588" cy="1238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endParaRPr>
              </a:p>
            </p:txBody>
          </p:sp>
          <p:sp>
            <p:nvSpPr>
              <p:cNvPr id="260" name="Oval 18"/>
              <p:cNvSpPr>
                <a:spLocks noChangeArrowheads="1"/>
              </p:cNvSpPr>
              <p:nvPr/>
            </p:nvSpPr>
            <p:spPr bwMode="auto">
              <a:xfrm>
                <a:off x="6546850" y="3049588"/>
                <a:ext cx="128588" cy="1254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endParaRPr>
              </a:p>
            </p:txBody>
          </p:sp>
          <p:sp>
            <p:nvSpPr>
              <p:cNvPr id="261" name="Oval 19"/>
              <p:cNvSpPr>
                <a:spLocks noChangeArrowheads="1"/>
              </p:cNvSpPr>
              <p:nvPr/>
            </p:nvSpPr>
            <p:spPr bwMode="auto">
              <a:xfrm>
                <a:off x="6546850" y="3457575"/>
                <a:ext cx="128588" cy="1238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endParaRPr>
              </a:p>
            </p:txBody>
          </p:sp>
          <p:sp>
            <p:nvSpPr>
              <p:cNvPr id="262" name="Oval 20"/>
              <p:cNvSpPr>
                <a:spLocks noChangeArrowheads="1"/>
              </p:cNvSpPr>
              <p:nvPr/>
            </p:nvSpPr>
            <p:spPr bwMode="auto">
              <a:xfrm>
                <a:off x="6546850" y="3863975"/>
                <a:ext cx="128588" cy="1238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endParaRPr>
              </a:p>
            </p:txBody>
          </p:sp>
        </p:grpSp>
      </p:grpSp>
      <p:grpSp>
        <p:nvGrpSpPr>
          <p:cNvPr id="8" name="Group 7"/>
          <p:cNvGrpSpPr/>
          <p:nvPr/>
        </p:nvGrpSpPr>
        <p:grpSpPr>
          <a:xfrm>
            <a:off x="3736627" y="2885130"/>
            <a:ext cx="4594211" cy="418975"/>
            <a:chOff x="3400630" y="861455"/>
            <a:chExt cx="4687665" cy="427497"/>
          </a:xfrm>
        </p:grpSpPr>
        <p:sp>
          <p:nvSpPr>
            <p:cNvPr id="264" name="Rectangle 263"/>
            <p:cNvSpPr/>
            <p:nvPr/>
          </p:nvSpPr>
          <p:spPr bwMode="auto">
            <a:xfrm>
              <a:off x="3826068" y="861455"/>
              <a:ext cx="4262227" cy="427497"/>
            </a:xfrm>
            <a:prstGeom prst="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6201" rIns="182750" bIns="146201" numCol="1" spcCol="0" rtlCol="0" fromWordArt="0" anchor="ctr" anchorCtr="0" forceAA="0" compatLnSpc="1">
              <a:prstTxWarp prst="textNoShape">
                <a:avLst/>
              </a:prstTxWarp>
              <a:noAutofit/>
            </a:bodyPr>
            <a:lstStyle/>
            <a:p>
              <a:pPr marL="0" marR="0" lvl="0" indent="0" defTabSz="931578"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dirty="0">
                  <a:ln>
                    <a:noFill/>
                  </a:ln>
                  <a:gradFill>
                    <a:gsLst>
                      <a:gs pos="0">
                        <a:schemeClr val="tx1"/>
                      </a:gs>
                      <a:gs pos="100000">
                        <a:schemeClr val="tx1"/>
                      </a:gs>
                    </a:gsLst>
                    <a:lin ang="5400000" scaled="0"/>
                  </a:gradFill>
                  <a:effectLst/>
                  <a:uLnTx/>
                  <a:uFillTx/>
                  <a:ea typeface="Segoe UI" pitchFamily="34" charset="0"/>
                  <a:cs typeface="Segoe UI" pitchFamily="34" charset="0"/>
                </a:rPr>
                <a:t>OS</a:t>
              </a:r>
            </a:p>
          </p:txBody>
        </p:sp>
        <p:sp>
          <p:nvSpPr>
            <p:cNvPr id="265" name="Rectangle 264"/>
            <p:cNvSpPr/>
            <p:nvPr/>
          </p:nvSpPr>
          <p:spPr bwMode="auto">
            <a:xfrm>
              <a:off x="3400630" y="861455"/>
              <a:ext cx="430918" cy="427497"/>
            </a:xfrm>
            <a:prstGeom prst="rect">
              <a:avLst/>
            </a:prstGeom>
            <a:solidFill>
              <a:schemeClr val="tx1"/>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750" tIns="146201" rIns="182750" bIns="146201" numCol="1" spcCol="0" rtlCol="0" fromWordArt="0" anchor="ctr" anchorCtr="0" forceAA="0" compatLnSpc="1">
              <a:prstTxWarp prst="textNoShape">
                <a:avLst/>
              </a:prstTxWarp>
              <a:noAutofit/>
            </a:bodyPr>
            <a:lstStyle/>
            <a:p>
              <a:pPr marL="0" marR="0" lvl="0" indent="0" defTabSz="931578"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253" name="Group 252"/>
            <p:cNvGrpSpPr/>
            <p:nvPr/>
          </p:nvGrpSpPr>
          <p:grpSpPr>
            <a:xfrm>
              <a:off x="3491181" y="991862"/>
              <a:ext cx="238843" cy="188189"/>
              <a:chOff x="4962525" y="2536825"/>
              <a:chExt cx="2260600" cy="1781175"/>
            </a:xfrm>
            <a:solidFill>
              <a:schemeClr val="tx2"/>
            </a:solidFill>
          </p:grpSpPr>
          <p:sp>
            <p:nvSpPr>
              <p:cNvPr id="254" name="Freeform 11"/>
              <p:cNvSpPr>
                <a:spLocks noEditPoints="1"/>
              </p:cNvSpPr>
              <p:nvPr/>
            </p:nvSpPr>
            <p:spPr bwMode="auto">
              <a:xfrm>
                <a:off x="4962525" y="2536825"/>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solidFill>
                <a:srgbClr val="FFFFFF"/>
              </a:solidFill>
              <a:ln>
                <a:noFill/>
              </a:ln>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endParaRPr>
              </a:p>
            </p:txBody>
          </p:sp>
          <p:sp>
            <p:nvSpPr>
              <p:cNvPr id="255" name="Freeform 12"/>
              <p:cNvSpPr>
                <a:spLocks/>
              </p:cNvSpPr>
              <p:nvPr/>
            </p:nvSpPr>
            <p:spPr bwMode="auto">
              <a:xfrm>
                <a:off x="5918200" y="2868613"/>
                <a:ext cx="396875" cy="766763"/>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solidFill>
                <a:srgbClr val="FFFFFF"/>
              </a:solidFill>
              <a:ln>
                <a:noFill/>
              </a:ln>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endParaRPr>
              </a:p>
            </p:txBody>
          </p:sp>
        </p:grpSp>
      </p:grpSp>
      <p:grpSp>
        <p:nvGrpSpPr>
          <p:cNvPr id="10" name="Group 9"/>
          <p:cNvGrpSpPr/>
          <p:nvPr/>
        </p:nvGrpSpPr>
        <p:grpSpPr>
          <a:xfrm>
            <a:off x="1464418" y="1440897"/>
            <a:ext cx="4594211" cy="1885113"/>
            <a:chOff x="1492439" y="1468719"/>
            <a:chExt cx="4687665" cy="1923459"/>
          </a:xfrm>
        </p:grpSpPr>
        <p:sp>
          <p:nvSpPr>
            <p:cNvPr id="191" name="Rectangle 190"/>
            <p:cNvSpPr/>
            <p:nvPr/>
          </p:nvSpPr>
          <p:spPr bwMode="auto">
            <a:xfrm>
              <a:off x="1917877" y="1987365"/>
              <a:ext cx="4262227" cy="1404813"/>
            </a:xfrm>
            <a:prstGeom prst="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6201" rIns="182750" bIns="146201" numCol="1" spcCol="0" rtlCol="0" fromWordArt="0" anchor="ctr" anchorCtr="0" forceAA="0" compatLnSpc="1">
              <a:prstTxWarp prst="textNoShape">
                <a:avLst/>
              </a:prstTxWarp>
              <a:noAutofit/>
            </a:bodyPr>
            <a:lstStyle/>
            <a:p>
              <a:pPr marL="0" marR="0" lvl="0" indent="0" defTabSz="931578"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dirty="0">
                  <a:ln>
                    <a:noFill/>
                  </a:ln>
                  <a:gradFill>
                    <a:gsLst>
                      <a:gs pos="0">
                        <a:schemeClr val="tx1"/>
                      </a:gs>
                      <a:gs pos="100000">
                        <a:schemeClr val="tx1"/>
                      </a:gs>
                    </a:gsLst>
                    <a:lin ang="5400000" scaled="0"/>
                  </a:gradFill>
                  <a:effectLst/>
                  <a:uLnTx/>
                  <a:uFillTx/>
                  <a:ea typeface="Segoe UI" pitchFamily="34" charset="0"/>
                  <a:cs typeface="Segoe UI" pitchFamily="34" charset="0"/>
                </a:rPr>
                <a:t>OS</a:t>
              </a:r>
            </a:p>
          </p:txBody>
        </p:sp>
        <p:sp>
          <p:nvSpPr>
            <p:cNvPr id="194" name="Rectangle 193"/>
            <p:cNvSpPr/>
            <p:nvPr/>
          </p:nvSpPr>
          <p:spPr bwMode="auto">
            <a:xfrm>
              <a:off x="2855291" y="2421901"/>
              <a:ext cx="3257961" cy="427497"/>
            </a:xfrm>
            <a:prstGeom prst="rect">
              <a:avLst/>
            </a:prstGeom>
            <a:solidFill>
              <a:srgbClr val="EEEEEE"/>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85" tIns="146201" rIns="0" bIns="146201" numCol="1" spcCol="0" rtlCol="0" fromWordArt="0" anchor="ctr" anchorCtr="0" forceAA="0" compatLnSpc="1">
              <a:prstTxWarp prst="textNoShape">
                <a:avLst/>
              </a:prstTxWarp>
              <a:noAutofit/>
            </a:bodyPr>
            <a:lstStyle/>
            <a:p>
              <a:pPr marL="0" marR="0" lvl="0" indent="0" defTabSz="931578" eaLnBrk="1" fontAlgn="base" latinLnBrk="0" hangingPunct="1">
                <a:lnSpc>
                  <a:spcPct val="90000"/>
                </a:lnSpc>
                <a:spcBef>
                  <a:spcPct val="0"/>
                </a:spcBef>
                <a:spcAft>
                  <a:spcPct val="0"/>
                </a:spcAft>
                <a:buClrTx/>
                <a:buSzTx/>
                <a:buFontTx/>
                <a:buNone/>
                <a:tabLst/>
                <a:defRPr/>
              </a:pPr>
              <a:r>
                <a:rPr kumimoji="0" lang="en-US" sz="1370" b="0" i="0" u="none" strike="noStrike" kern="0" cap="none" spc="0" normalizeH="0" baseline="0" noProof="0" dirty="0">
                  <a:ln>
                    <a:noFill/>
                  </a:ln>
                  <a:gradFill>
                    <a:gsLst>
                      <a:gs pos="0">
                        <a:schemeClr val="tx1"/>
                      </a:gs>
                      <a:gs pos="100000">
                        <a:schemeClr val="tx1"/>
                      </a:gs>
                    </a:gsLst>
                    <a:lin ang="5400000" scaled="0"/>
                  </a:gradFill>
                  <a:effectLst/>
                  <a:uLnTx/>
                  <a:uFillTx/>
                </a:rPr>
                <a:t>Applications</a:t>
              </a:r>
            </a:p>
          </p:txBody>
        </p:sp>
        <p:grpSp>
          <p:nvGrpSpPr>
            <p:cNvPr id="195" name="Group 194"/>
            <p:cNvGrpSpPr/>
            <p:nvPr/>
          </p:nvGrpSpPr>
          <p:grpSpPr>
            <a:xfrm>
              <a:off x="2424372" y="2421901"/>
              <a:ext cx="430919" cy="427497"/>
              <a:chOff x="4511438" y="2334205"/>
              <a:chExt cx="501629" cy="497646"/>
            </a:xfrm>
          </p:grpSpPr>
          <p:sp>
            <p:nvSpPr>
              <p:cNvPr id="196" name="Rectangle 195"/>
              <p:cNvSpPr/>
              <p:nvPr/>
            </p:nvSpPr>
            <p:spPr bwMode="auto">
              <a:xfrm>
                <a:off x="4511438" y="2334205"/>
                <a:ext cx="501629" cy="497646"/>
              </a:xfrm>
              <a:prstGeom prst="rect">
                <a:avLst/>
              </a:prstGeom>
              <a:solidFill>
                <a:schemeClr val="tx1"/>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750" tIns="146201" rIns="182750" bIns="146201" numCol="1" spcCol="0" rtlCol="0" fromWordArt="0" anchor="ctr" anchorCtr="0" forceAA="0" compatLnSpc="1">
                <a:prstTxWarp prst="textNoShape">
                  <a:avLst/>
                </a:prstTxWarp>
                <a:noAutofit/>
              </a:bodyPr>
              <a:lstStyle/>
              <a:p>
                <a:pPr marL="0" marR="0" lvl="0" indent="0" defTabSz="931578"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197" name="Group 196"/>
              <p:cNvGrpSpPr/>
              <p:nvPr/>
            </p:nvGrpSpPr>
            <p:grpSpPr>
              <a:xfrm>
                <a:off x="4588362" y="2455579"/>
                <a:ext cx="315775" cy="254898"/>
                <a:chOff x="4406091" y="6049087"/>
                <a:chExt cx="3960813" cy="3197225"/>
              </a:xfrm>
              <a:solidFill>
                <a:schemeClr val="tx1"/>
              </a:solidFill>
            </p:grpSpPr>
            <p:sp>
              <p:nvSpPr>
                <p:cNvPr id="198" name="Freeform 24"/>
                <p:cNvSpPr>
                  <a:spLocks noEditPoints="1"/>
                </p:cNvSpPr>
                <p:nvPr/>
              </p:nvSpPr>
              <p:spPr bwMode="auto">
                <a:xfrm>
                  <a:off x="4406091" y="6049087"/>
                  <a:ext cx="2847975" cy="2813050"/>
                </a:xfrm>
                <a:custGeom>
                  <a:avLst/>
                  <a:gdLst>
                    <a:gd name="T0" fmla="*/ 744 w 757"/>
                    <a:gd name="T1" fmla="*/ 466 h 748"/>
                    <a:gd name="T2" fmla="*/ 755 w 757"/>
                    <a:gd name="T3" fmla="*/ 399 h 748"/>
                    <a:gd name="T4" fmla="*/ 739 w 757"/>
                    <a:gd name="T5" fmla="*/ 373 h 748"/>
                    <a:gd name="T6" fmla="*/ 644 w 757"/>
                    <a:gd name="T7" fmla="*/ 341 h 748"/>
                    <a:gd name="T8" fmla="*/ 638 w 757"/>
                    <a:gd name="T9" fmla="*/ 309 h 748"/>
                    <a:gd name="T10" fmla="*/ 716 w 757"/>
                    <a:gd name="T11" fmla="*/ 245 h 748"/>
                    <a:gd name="T12" fmla="*/ 721 w 757"/>
                    <a:gd name="T13" fmla="*/ 215 h 748"/>
                    <a:gd name="T14" fmla="*/ 687 w 757"/>
                    <a:gd name="T15" fmla="*/ 157 h 748"/>
                    <a:gd name="T16" fmla="*/ 658 w 757"/>
                    <a:gd name="T17" fmla="*/ 146 h 748"/>
                    <a:gd name="T18" fmla="*/ 565 w 757"/>
                    <a:gd name="T19" fmla="*/ 181 h 748"/>
                    <a:gd name="T20" fmla="*/ 536 w 757"/>
                    <a:gd name="T21" fmla="*/ 157 h 748"/>
                    <a:gd name="T22" fmla="*/ 556 w 757"/>
                    <a:gd name="T23" fmla="*/ 55 h 748"/>
                    <a:gd name="T24" fmla="*/ 541 w 757"/>
                    <a:gd name="T25" fmla="*/ 28 h 748"/>
                    <a:gd name="T26" fmla="*/ 477 w 757"/>
                    <a:gd name="T27" fmla="*/ 5 h 748"/>
                    <a:gd name="T28" fmla="*/ 449 w 757"/>
                    <a:gd name="T29" fmla="*/ 15 h 748"/>
                    <a:gd name="T30" fmla="*/ 397 w 757"/>
                    <a:gd name="T31" fmla="*/ 106 h 748"/>
                    <a:gd name="T32" fmla="*/ 378 w 757"/>
                    <a:gd name="T33" fmla="*/ 105 h 748"/>
                    <a:gd name="T34" fmla="*/ 362 w 757"/>
                    <a:gd name="T35" fmla="*/ 106 h 748"/>
                    <a:gd name="T36" fmla="*/ 311 w 757"/>
                    <a:gd name="T37" fmla="*/ 15 h 748"/>
                    <a:gd name="T38" fmla="*/ 282 w 757"/>
                    <a:gd name="T39" fmla="*/ 4 h 748"/>
                    <a:gd name="T40" fmla="*/ 218 w 757"/>
                    <a:gd name="T41" fmla="*/ 27 h 748"/>
                    <a:gd name="T42" fmla="*/ 203 w 757"/>
                    <a:gd name="T43" fmla="*/ 54 h 748"/>
                    <a:gd name="T44" fmla="*/ 222 w 757"/>
                    <a:gd name="T45" fmla="*/ 156 h 748"/>
                    <a:gd name="T46" fmla="*/ 192 w 757"/>
                    <a:gd name="T47" fmla="*/ 181 h 748"/>
                    <a:gd name="T48" fmla="*/ 103 w 757"/>
                    <a:gd name="T49" fmla="*/ 145 h 748"/>
                    <a:gd name="T50" fmla="*/ 74 w 757"/>
                    <a:gd name="T51" fmla="*/ 155 h 748"/>
                    <a:gd name="T52" fmla="*/ 39 w 757"/>
                    <a:gd name="T53" fmla="*/ 213 h 748"/>
                    <a:gd name="T54" fmla="*/ 44 w 757"/>
                    <a:gd name="T55" fmla="*/ 243 h 748"/>
                    <a:gd name="T56" fmla="*/ 119 w 757"/>
                    <a:gd name="T57" fmla="*/ 307 h 748"/>
                    <a:gd name="T58" fmla="*/ 113 w 757"/>
                    <a:gd name="T59" fmla="*/ 341 h 748"/>
                    <a:gd name="T60" fmla="*/ 17 w 757"/>
                    <a:gd name="T61" fmla="*/ 373 h 748"/>
                    <a:gd name="T62" fmla="*/ 2 w 757"/>
                    <a:gd name="T63" fmla="*/ 400 h 748"/>
                    <a:gd name="T64" fmla="*/ 13 w 757"/>
                    <a:gd name="T65" fmla="*/ 466 h 748"/>
                    <a:gd name="T66" fmla="*/ 37 w 757"/>
                    <a:gd name="T67" fmla="*/ 486 h 748"/>
                    <a:gd name="T68" fmla="*/ 136 w 757"/>
                    <a:gd name="T69" fmla="*/ 486 h 748"/>
                    <a:gd name="T70" fmla="*/ 154 w 757"/>
                    <a:gd name="T71" fmla="*/ 519 h 748"/>
                    <a:gd name="T72" fmla="*/ 102 w 757"/>
                    <a:gd name="T73" fmla="*/ 604 h 748"/>
                    <a:gd name="T74" fmla="*/ 107 w 757"/>
                    <a:gd name="T75" fmla="*/ 634 h 748"/>
                    <a:gd name="T76" fmla="*/ 158 w 757"/>
                    <a:gd name="T77" fmla="*/ 678 h 748"/>
                    <a:gd name="T78" fmla="*/ 189 w 757"/>
                    <a:gd name="T79" fmla="*/ 679 h 748"/>
                    <a:gd name="T80" fmla="*/ 265 w 757"/>
                    <a:gd name="T81" fmla="*/ 615 h 748"/>
                    <a:gd name="T82" fmla="*/ 303 w 757"/>
                    <a:gd name="T83" fmla="*/ 629 h 748"/>
                    <a:gd name="T84" fmla="*/ 318 w 757"/>
                    <a:gd name="T85" fmla="*/ 729 h 748"/>
                    <a:gd name="T86" fmla="*/ 342 w 757"/>
                    <a:gd name="T87" fmla="*/ 748 h 748"/>
                    <a:gd name="T88" fmla="*/ 409 w 757"/>
                    <a:gd name="T89" fmla="*/ 748 h 748"/>
                    <a:gd name="T90" fmla="*/ 433 w 757"/>
                    <a:gd name="T91" fmla="*/ 729 h 748"/>
                    <a:gd name="T92" fmla="*/ 450 w 757"/>
                    <a:gd name="T93" fmla="*/ 631 h 748"/>
                    <a:gd name="T94" fmla="*/ 489 w 757"/>
                    <a:gd name="T95" fmla="*/ 617 h 748"/>
                    <a:gd name="T96" fmla="*/ 562 w 757"/>
                    <a:gd name="T97" fmla="*/ 680 h 748"/>
                    <a:gd name="T98" fmla="*/ 592 w 757"/>
                    <a:gd name="T99" fmla="*/ 680 h 748"/>
                    <a:gd name="T100" fmla="*/ 644 w 757"/>
                    <a:gd name="T101" fmla="*/ 636 h 748"/>
                    <a:gd name="T102" fmla="*/ 649 w 757"/>
                    <a:gd name="T103" fmla="*/ 606 h 748"/>
                    <a:gd name="T104" fmla="*/ 600 w 757"/>
                    <a:gd name="T105" fmla="*/ 522 h 748"/>
                    <a:gd name="T106" fmla="*/ 621 w 757"/>
                    <a:gd name="T107" fmla="*/ 486 h 748"/>
                    <a:gd name="T108" fmla="*/ 721 w 757"/>
                    <a:gd name="T109" fmla="*/ 486 h 748"/>
                    <a:gd name="T110" fmla="*/ 744 w 757"/>
                    <a:gd name="T111" fmla="*/ 466 h 748"/>
                    <a:gd name="T112" fmla="*/ 528 w 757"/>
                    <a:gd name="T113" fmla="*/ 373 h 748"/>
                    <a:gd name="T114" fmla="*/ 378 w 757"/>
                    <a:gd name="T115" fmla="*/ 522 h 748"/>
                    <a:gd name="T116" fmla="*/ 229 w 757"/>
                    <a:gd name="T117" fmla="*/ 373 h 748"/>
                    <a:gd name="T118" fmla="*/ 378 w 757"/>
                    <a:gd name="T119" fmla="*/ 223 h 748"/>
                    <a:gd name="T120" fmla="*/ 528 w 757"/>
                    <a:gd name="T121" fmla="*/ 373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7" h="748">
                      <a:moveTo>
                        <a:pt x="744" y="466"/>
                      </a:moveTo>
                      <a:cubicBezTo>
                        <a:pt x="755" y="399"/>
                        <a:pt x="755" y="399"/>
                        <a:pt x="755" y="399"/>
                      </a:cubicBezTo>
                      <a:cubicBezTo>
                        <a:pt x="757" y="388"/>
                        <a:pt x="750" y="377"/>
                        <a:pt x="739" y="373"/>
                      </a:cubicBezTo>
                      <a:cubicBezTo>
                        <a:pt x="644" y="341"/>
                        <a:pt x="644" y="341"/>
                        <a:pt x="644" y="341"/>
                      </a:cubicBezTo>
                      <a:cubicBezTo>
                        <a:pt x="643" y="330"/>
                        <a:pt x="641" y="319"/>
                        <a:pt x="638" y="309"/>
                      </a:cubicBezTo>
                      <a:cubicBezTo>
                        <a:pt x="716" y="245"/>
                        <a:pt x="716" y="245"/>
                        <a:pt x="716" y="245"/>
                      </a:cubicBezTo>
                      <a:cubicBezTo>
                        <a:pt x="725" y="238"/>
                        <a:pt x="727" y="225"/>
                        <a:pt x="721" y="215"/>
                      </a:cubicBezTo>
                      <a:cubicBezTo>
                        <a:pt x="687" y="157"/>
                        <a:pt x="687" y="157"/>
                        <a:pt x="687" y="157"/>
                      </a:cubicBezTo>
                      <a:cubicBezTo>
                        <a:pt x="681" y="147"/>
                        <a:pt x="669" y="142"/>
                        <a:pt x="658" y="146"/>
                      </a:cubicBezTo>
                      <a:cubicBezTo>
                        <a:pt x="565" y="181"/>
                        <a:pt x="565" y="181"/>
                        <a:pt x="565" y="181"/>
                      </a:cubicBezTo>
                      <a:cubicBezTo>
                        <a:pt x="556" y="172"/>
                        <a:pt x="547" y="164"/>
                        <a:pt x="536" y="157"/>
                      </a:cubicBezTo>
                      <a:cubicBezTo>
                        <a:pt x="556" y="55"/>
                        <a:pt x="556" y="55"/>
                        <a:pt x="556" y="55"/>
                      </a:cubicBezTo>
                      <a:cubicBezTo>
                        <a:pt x="558" y="43"/>
                        <a:pt x="552" y="32"/>
                        <a:pt x="541" y="28"/>
                      </a:cubicBezTo>
                      <a:cubicBezTo>
                        <a:pt x="477" y="5"/>
                        <a:pt x="477" y="5"/>
                        <a:pt x="477" y="5"/>
                      </a:cubicBezTo>
                      <a:cubicBezTo>
                        <a:pt x="467" y="1"/>
                        <a:pt x="455" y="5"/>
                        <a:pt x="449" y="15"/>
                      </a:cubicBezTo>
                      <a:cubicBezTo>
                        <a:pt x="397" y="106"/>
                        <a:pt x="397" y="106"/>
                        <a:pt x="397" y="106"/>
                      </a:cubicBezTo>
                      <a:cubicBezTo>
                        <a:pt x="391" y="105"/>
                        <a:pt x="385" y="105"/>
                        <a:pt x="378" y="105"/>
                      </a:cubicBezTo>
                      <a:cubicBezTo>
                        <a:pt x="373" y="105"/>
                        <a:pt x="367" y="105"/>
                        <a:pt x="362" y="106"/>
                      </a:cubicBezTo>
                      <a:cubicBezTo>
                        <a:pt x="311" y="15"/>
                        <a:pt x="311" y="15"/>
                        <a:pt x="311" y="15"/>
                      </a:cubicBezTo>
                      <a:cubicBezTo>
                        <a:pt x="305" y="4"/>
                        <a:pt x="293" y="0"/>
                        <a:pt x="282" y="4"/>
                      </a:cubicBezTo>
                      <a:cubicBezTo>
                        <a:pt x="218" y="27"/>
                        <a:pt x="218" y="27"/>
                        <a:pt x="218" y="27"/>
                      </a:cubicBezTo>
                      <a:cubicBezTo>
                        <a:pt x="208" y="31"/>
                        <a:pt x="201" y="42"/>
                        <a:pt x="203" y="54"/>
                      </a:cubicBezTo>
                      <a:cubicBezTo>
                        <a:pt x="222" y="156"/>
                        <a:pt x="222" y="156"/>
                        <a:pt x="222" y="156"/>
                      </a:cubicBezTo>
                      <a:cubicBezTo>
                        <a:pt x="211" y="163"/>
                        <a:pt x="201" y="172"/>
                        <a:pt x="192" y="181"/>
                      </a:cubicBezTo>
                      <a:cubicBezTo>
                        <a:pt x="103" y="145"/>
                        <a:pt x="103" y="145"/>
                        <a:pt x="103" y="145"/>
                      </a:cubicBezTo>
                      <a:cubicBezTo>
                        <a:pt x="92" y="141"/>
                        <a:pt x="80" y="145"/>
                        <a:pt x="74" y="155"/>
                      </a:cubicBezTo>
                      <a:cubicBezTo>
                        <a:pt x="39" y="213"/>
                        <a:pt x="39" y="213"/>
                        <a:pt x="39" y="213"/>
                      </a:cubicBezTo>
                      <a:cubicBezTo>
                        <a:pt x="33" y="223"/>
                        <a:pt x="35" y="235"/>
                        <a:pt x="44" y="243"/>
                      </a:cubicBezTo>
                      <a:cubicBezTo>
                        <a:pt x="119" y="307"/>
                        <a:pt x="119" y="307"/>
                        <a:pt x="119" y="307"/>
                      </a:cubicBezTo>
                      <a:cubicBezTo>
                        <a:pt x="116" y="318"/>
                        <a:pt x="114" y="329"/>
                        <a:pt x="113" y="341"/>
                      </a:cubicBezTo>
                      <a:cubicBezTo>
                        <a:pt x="17" y="373"/>
                        <a:pt x="17" y="373"/>
                        <a:pt x="17" y="373"/>
                      </a:cubicBezTo>
                      <a:cubicBezTo>
                        <a:pt x="6" y="377"/>
                        <a:pt x="0" y="388"/>
                        <a:pt x="2" y="400"/>
                      </a:cubicBezTo>
                      <a:cubicBezTo>
                        <a:pt x="13" y="466"/>
                        <a:pt x="13" y="466"/>
                        <a:pt x="13" y="466"/>
                      </a:cubicBezTo>
                      <a:cubicBezTo>
                        <a:pt x="15" y="478"/>
                        <a:pt x="25" y="486"/>
                        <a:pt x="37" y="486"/>
                      </a:cubicBezTo>
                      <a:cubicBezTo>
                        <a:pt x="136" y="486"/>
                        <a:pt x="136" y="486"/>
                        <a:pt x="136" y="486"/>
                      </a:cubicBezTo>
                      <a:cubicBezTo>
                        <a:pt x="141" y="498"/>
                        <a:pt x="147" y="509"/>
                        <a:pt x="154" y="519"/>
                      </a:cubicBezTo>
                      <a:cubicBezTo>
                        <a:pt x="102" y="604"/>
                        <a:pt x="102" y="604"/>
                        <a:pt x="102" y="604"/>
                      </a:cubicBezTo>
                      <a:cubicBezTo>
                        <a:pt x="96" y="614"/>
                        <a:pt x="98" y="627"/>
                        <a:pt x="107" y="634"/>
                      </a:cubicBezTo>
                      <a:cubicBezTo>
                        <a:pt x="158" y="678"/>
                        <a:pt x="158" y="678"/>
                        <a:pt x="158" y="678"/>
                      </a:cubicBezTo>
                      <a:cubicBezTo>
                        <a:pt x="167" y="686"/>
                        <a:pt x="180" y="686"/>
                        <a:pt x="189" y="679"/>
                      </a:cubicBezTo>
                      <a:cubicBezTo>
                        <a:pt x="265" y="615"/>
                        <a:pt x="265" y="615"/>
                        <a:pt x="265" y="615"/>
                      </a:cubicBezTo>
                      <a:cubicBezTo>
                        <a:pt x="277" y="621"/>
                        <a:pt x="290" y="626"/>
                        <a:pt x="303" y="629"/>
                      </a:cubicBezTo>
                      <a:cubicBezTo>
                        <a:pt x="318" y="729"/>
                        <a:pt x="318" y="729"/>
                        <a:pt x="318" y="729"/>
                      </a:cubicBezTo>
                      <a:cubicBezTo>
                        <a:pt x="320" y="740"/>
                        <a:pt x="330" y="748"/>
                        <a:pt x="342" y="748"/>
                      </a:cubicBezTo>
                      <a:cubicBezTo>
                        <a:pt x="409" y="748"/>
                        <a:pt x="409" y="748"/>
                        <a:pt x="409" y="748"/>
                      </a:cubicBezTo>
                      <a:cubicBezTo>
                        <a:pt x="421" y="748"/>
                        <a:pt x="431" y="740"/>
                        <a:pt x="433" y="729"/>
                      </a:cubicBezTo>
                      <a:cubicBezTo>
                        <a:pt x="450" y="631"/>
                        <a:pt x="450" y="631"/>
                        <a:pt x="450" y="631"/>
                      </a:cubicBezTo>
                      <a:cubicBezTo>
                        <a:pt x="463" y="627"/>
                        <a:pt x="476" y="622"/>
                        <a:pt x="489" y="617"/>
                      </a:cubicBezTo>
                      <a:cubicBezTo>
                        <a:pt x="562" y="680"/>
                        <a:pt x="562" y="680"/>
                        <a:pt x="562" y="680"/>
                      </a:cubicBezTo>
                      <a:cubicBezTo>
                        <a:pt x="570" y="687"/>
                        <a:pt x="583" y="687"/>
                        <a:pt x="592" y="680"/>
                      </a:cubicBezTo>
                      <a:cubicBezTo>
                        <a:pt x="644" y="636"/>
                        <a:pt x="644" y="636"/>
                        <a:pt x="644" y="636"/>
                      </a:cubicBezTo>
                      <a:cubicBezTo>
                        <a:pt x="653" y="629"/>
                        <a:pt x="655" y="616"/>
                        <a:pt x="649" y="606"/>
                      </a:cubicBezTo>
                      <a:cubicBezTo>
                        <a:pt x="600" y="522"/>
                        <a:pt x="600" y="522"/>
                        <a:pt x="600" y="522"/>
                      </a:cubicBezTo>
                      <a:cubicBezTo>
                        <a:pt x="608" y="511"/>
                        <a:pt x="615" y="499"/>
                        <a:pt x="621" y="486"/>
                      </a:cubicBezTo>
                      <a:cubicBezTo>
                        <a:pt x="721" y="486"/>
                        <a:pt x="721" y="486"/>
                        <a:pt x="721" y="486"/>
                      </a:cubicBezTo>
                      <a:cubicBezTo>
                        <a:pt x="732" y="486"/>
                        <a:pt x="742" y="478"/>
                        <a:pt x="744" y="466"/>
                      </a:cubicBezTo>
                      <a:close/>
                      <a:moveTo>
                        <a:pt x="528" y="373"/>
                      </a:moveTo>
                      <a:cubicBezTo>
                        <a:pt x="528" y="455"/>
                        <a:pt x="461" y="522"/>
                        <a:pt x="378" y="522"/>
                      </a:cubicBezTo>
                      <a:cubicBezTo>
                        <a:pt x="296" y="522"/>
                        <a:pt x="229" y="455"/>
                        <a:pt x="229" y="373"/>
                      </a:cubicBezTo>
                      <a:cubicBezTo>
                        <a:pt x="229" y="290"/>
                        <a:pt x="296" y="223"/>
                        <a:pt x="378" y="223"/>
                      </a:cubicBezTo>
                      <a:cubicBezTo>
                        <a:pt x="461" y="223"/>
                        <a:pt x="528" y="290"/>
                        <a:pt x="528" y="373"/>
                      </a:cubicBezTo>
                      <a:close/>
                    </a:path>
                  </a:pathLst>
                </a:custGeom>
                <a:solidFill>
                  <a:schemeClr val="bg1"/>
                </a:solidFill>
                <a:ln w="9525">
                  <a:noFill/>
                  <a:round/>
                  <a:headEnd/>
                  <a:tailEnd/>
                </a:ln>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01" name="Oval 25"/>
                <p:cNvSpPr>
                  <a:spLocks noChangeArrowheads="1"/>
                </p:cNvSpPr>
                <p:nvPr/>
              </p:nvSpPr>
              <p:spPr bwMode="auto">
                <a:xfrm>
                  <a:off x="5557028" y="7180975"/>
                  <a:ext cx="542925" cy="541338"/>
                </a:xfrm>
                <a:prstGeom prst="ellipse">
                  <a:avLst/>
                </a:prstGeom>
                <a:solidFill>
                  <a:schemeClr val="bg1"/>
                </a:solidFill>
                <a:ln w="9525">
                  <a:noFill/>
                  <a:round/>
                  <a:headEnd/>
                  <a:tailEnd/>
                </a:ln>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02" name="Freeform 26"/>
                <p:cNvSpPr>
                  <a:spLocks noEditPoints="1"/>
                </p:cNvSpPr>
                <p:nvPr/>
              </p:nvSpPr>
              <p:spPr bwMode="auto">
                <a:xfrm>
                  <a:off x="6907991" y="7722312"/>
                  <a:ext cx="1458913" cy="1524000"/>
                </a:xfrm>
                <a:custGeom>
                  <a:avLst/>
                  <a:gdLst>
                    <a:gd name="T0" fmla="*/ 379 w 388"/>
                    <a:gd name="T1" fmla="*/ 137 h 405"/>
                    <a:gd name="T2" fmla="*/ 383 w 388"/>
                    <a:gd name="T3" fmla="*/ 118 h 405"/>
                    <a:gd name="T4" fmla="*/ 361 w 388"/>
                    <a:gd name="T5" fmla="*/ 81 h 405"/>
                    <a:gd name="T6" fmla="*/ 343 w 388"/>
                    <a:gd name="T7" fmla="*/ 74 h 405"/>
                    <a:gd name="T8" fmla="*/ 287 w 388"/>
                    <a:gd name="T9" fmla="*/ 94 h 405"/>
                    <a:gd name="T10" fmla="*/ 241 w 388"/>
                    <a:gd name="T11" fmla="*/ 68 h 405"/>
                    <a:gd name="T12" fmla="*/ 232 w 388"/>
                    <a:gd name="T13" fmla="*/ 12 h 405"/>
                    <a:gd name="T14" fmla="*/ 217 w 388"/>
                    <a:gd name="T15" fmla="*/ 0 h 405"/>
                    <a:gd name="T16" fmla="*/ 174 w 388"/>
                    <a:gd name="T17" fmla="*/ 0 h 405"/>
                    <a:gd name="T18" fmla="*/ 159 w 388"/>
                    <a:gd name="T19" fmla="*/ 12 h 405"/>
                    <a:gd name="T20" fmla="*/ 149 w 388"/>
                    <a:gd name="T21" fmla="*/ 68 h 405"/>
                    <a:gd name="T22" fmla="*/ 102 w 388"/>
                    <a:gd name="T23" fmla="*/ 95 h 405"/>
                    <a:gd name="T24" fmla="*/ 46 w 388"/>
                    <a:gd name="T25" fmla="*/ 74 h 405"/>
                    <a:gd name="T26" fmla="*/ 27 w 388"/>
                    <a:gd name="T27" fmla="*/ 81 h 405"/>
                    <a:gd name="T28" fmla="*/ 6 w 388"/>
                    <a:gd name="T29" fmla="*/ 118 h 405"/>
                    <a:gd name="T30" fmla="*/ 9 w 388"/>
                    <a:gd name="T31" fmla="*/ 137 h 405"/>
                    <a:gd name="T32" fmla="*/ 55 w 388"/>
                    <a:gd name="T33" fmla="*/ 175 h 405"/>
                    <a:gd name="T34" fmla="*/ 53 w 388"/>
                    <a:gd name="T35" fmla="*/ 202 h 405"/>
                    <a:gd name="T36" fmla="*/ 55 w 388"/>
                    <a:gd name="T37" fmla="*/ 227 h 405"/>
                    <a:gd name="T38" fmla="*/ 7 w 388"/>
                    <a:gd name="T39" fmla="*/ 266 h 405"/>
                    <a:gd name="T40" fmla="*/ 4 w 388"/>
                    <a:gd name="T41" fmla="*/ 285 h 405"/>
                    <a:gd name="T42" fmla="*/ 25 w 388"/>
                    <a:gd name="T43" fmla="*/ 322 h 405"/>
                    <a:gd name="T44" fmla="*/ 43 w 388"/>
                    <a:gd name="T45" fmla="*/ 329 h 405"/>
                    <a:gd name="T46" fmla="*/ 100 w 388"/>
                    <a:gd name="T47" fmla="*/ 308 h 405"/>
                    <a:gd name="T48" fmla="*/ 149 w 388"/>
                    <a:gd name="T49" fmla="*/ 337 h 405"/>
                    <a:gd name="T50" fmla="*/ 158 w 388"/>
                    <a:gd name="T51" fmla="*/ 392 h 405"/>
                    <a:gd name="T52" fmla="*/ 173 w 388"/>
                    <a:gd name="T53" fmla="*/ 405 h 405"/>
                    <a:gd name="T54" fmla="*/ 216 w 388"/>
                    <a:gd name="T55" fmla="*/ 405 h 405"/>
                    <a:gd name="T56" fmla="*/ 231 w 388"/>
                    <a:gd name="T57" fmla="*/ 392 h 405"/>
                    <a:gd name="T58" fmla="*/ 240 w 388"/>
                    <a:gd name="T59" fmla="*/ 337 h 405"/>
                    <a:gd name="T60" fmla="*/ 289 w 388"/>
                    <a:gd name="T61" fmla="*/ 309 h 405"/>
                    <a:gd name="T62" fmla="*/ 345 w 388"/>
                    <a:gd name="T63" fmla="*/ 329 h 405"/>
                    <a:gd name="T64" fmla="*/ 364 w 388"/>
                    <a:gd name="T65" fmla="*/ 322 h 405"/>
                    <a:gd name="T66" fmla="*/ 385 w 388"/>
                    <a:gd name="T67" fmla="*/ 285 h 405"/>
                    <a:gd name="T68" fmla="*/ 381 w 388"/>
                    <a:gd name="T69" fmla="*/ 266 h 405"/>
                    <a:gd name="T70" fmla="*/ 335 w 388"/>
                    <a:gd name="T71" fmla="*/ 228 h 405"/>
                    <a:gd name="T72" fmla="*/ 337 w 388"/>
                    <a:gd name="T73" fmla="*/ 202 h 405"/>
                    <a:gd name="T74" fmla="*/ 334 w 388"/>
                    <a:gd name="T75" fmla="*/ 174 h 405"/>
                    <a:gd name="T76" fmla="*/ 379 w 388"/>
                    <a:gd name="T77" fmla="*/ 137 h 405"/>
                    <a:gd name="T78" fmla="*/ 251 w 388"/>
                    <a:gd name="T79" fmla="*/ 202 h 405"/>
                    <a:gd name="T80" fmla="*/ 195 w 388"/>
                    <a:gd name="T81" fmla="*/ 259 h 405"/>
                    <a:gd name="T82" fmla="*/ 138 w 388"/>
                    <a:gd name="T83" fmla="*/ 202 h 405"/>
                    <a:gd name="T84" fmla="*/ 195 w 388"/>
                    <a:gd name="T85" fmla="*/ 145 h 405"/>
                    <a:gd name="T86" fmla="*/ 251 w 388"/>
                    <a:gd name="T87" fmla="*/ 20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8" h="405">
                      <a:moveTo>
                        <a:pt x="379" y="137"/>
                      </a:moveTo>
                      <a:cubicBezTo>
                        <a:pt x="385" y="133"/>
                        <a:pt x="386" y="124"/>
                        <a:pt x="383" y="118"/>
                      </a:cubicBezTo>
                      <a:cubicBezTo>
                        <a:pt x="361" y="81"/>
                        <a:pt x="361" y="81"/>
                        <a:pt x="361" y="81"/>
                      </a:cubicBezTo>
                      <a:cubicBezTo>
                        <a:pt x="357" y="74"/>
                        <a:pt x="350" y="72"/>
                        <a:pt x="343" y="74"/>
                      </a:cubicBezTo>
                      <a:cubicBezTo>
                        <a:pt x="287" y="94"/>
                        <a:pt x="287" y="94"/>
                        <a:pt x="287" y="94"/>
                      </a:cubicBezTo>
                      <a:cubicBezTo>
                        <a:pt x="274" y="83"/>
                        <a:pt x="258" y="74"/>
                        <a:pt x="241" y="68"/>
                      </a:cubicBezTo>
                      <a:cubicBezTo>
                        <a:pt x="232" y="12"/>
                        <a:pt x="232" y="12"/>
                        <a:pt x="232" y="12"/>
                      </a:cubicBezTo>
                      <a:cubicBezTo>
                        <a:pt x="231" y="5"/>
                        <a:pt x="224" y="0"/>
                        <a:pt x="217" y="0"/>
                      </a:cubicBezTo>
                      <a:cubicBezTo>
                        <a:pt x="174" y="0"/>
                        <a:pt x="174" y="0"/>
                        <a:pt x="174" y="0"/>
                      </a:cubicBezTo>
                      <a:cubicBezTo>
                        <a:pt x="166" y="0"/>
                        <a:pt x="160" y="5"/>
                        <a:pt x="159" y="12"/>
                      </a:cubicBezTo>
                      <a:cubicBezTo>
                        <a:pt x="149" y="68"/>
                        <a:pt x="149" y="68"/>
                        <a:pt x="149" y="68"/>
                      </a:cubicBezTo>
                      <a:cubicBezTo>
                        <a:pt x="132" y="74"/>
                        <a:pt x="116" y="83"/>
                        <a:pt x="102" y="95"/>
                      </a:cubicBezTo>
                      <a:cubicBezTo>
                        <a:pt x="46" y="74"/>
                        <a:pt x="46" y="74"/>
                        <a:pt x="46" y="74"/>
                      </a:cubicBezTo>
                      <a:cubicBezTo>
                        <a:pt x="39" y="72"/>
                        <a:pt x="31" y="74"/>
                        <a:pt x="27" y="81"/>
                      </a:cubicBezTo>
                      <a:cubicBezTo>
                        <a:pt x="6" y="118"/>
                        <a:pt x="6" y="118"/>
                        <a:pt x="6" y="118"/>
                      </a:cubicBezTo>
                      <a:cubicBezTo>
                        <a:pt x="2" y="124"/>
                        <a:pt x="3" y="133"/>
                        <a:pt x="9" y="137"/>
                      </a:cubicBezTo>
                      <a:cubicBezTo>
                        <a:pt x="55" y="175"/>
                        <a:pt x="55" y="175"/>
                        <a:pt x="55" y="175"/>
                      </a:cubicBezTo>
                      <a:cubicBezTo>
                        <a:pt x="54" y="184"/>
                        <a:pt x="53" y="193"/>
                        <a:pt x="53" y="202"/>
                      </a:cubicBezTo>
                      <a:cubicBezTo>
                        <a:pt x="53" y="211"/>
                        <a:pt x="53" y="219"/>
                        <a:pt x="55" y="227"/>
                      </a:cubicBezTo>
                      <a:cubicBezTo>
                        <a:pt x="7" y="266"/>
                        <a:pt x="7" y="266"/>
                        <a:pt x="7" y="266"/>
                      </a:cubicBezTo>
                      <a:cubicBezTo>
                        <a:pt x="2" y="270"/>
                        <a:pt x="0" y="278"/>
                        <a:pt x="4" y="285"/>
                      </a:cubicBezTo>
                      <a:cubicBezTo>
                        <a:pt x="25" y="322"/>
                        <a:pt x="25" y="322"/>
                        <a:pt x="25" y="322"/>
                      </a:cubicBezTo>
                      <a:cubicBezTo>
                        <a:pt x="28" y="329"/>
                        <a:pt x="36" y="332"/>
                        <a:pt x="43" y="329"/>
                      </a:cubicBezTo>
                      <a:cubicBezTo>
                        <a:pt x="100" y="308"/>
                        <a:pt x="100" y="308"/>
                        <a:pt x="100" y="308"/>
                      </a:cubicBezTo>
                      <a:cubicBezTo>
                        <a:pt x="114" y="321"/>
                        <a:pt x="131" y="330"/>
                        <a:pt x="149" y="337"/>
                      </a:cubicBezTo>
                      <a:cubicBezTo>
                        <a:pt x="158" y="392"/>
                        <a:pt x="158" y="392"/>
                        <a:pt x="158" y="392"/>
                      </a:cubicBezTo>
                      <a:cubicBezTo>
                        <a:pt x="159" y="399"/>
                        <a:pt x="165" y="405"/>
                        <a:pt x="173" y="405"/>
                      </a:cubicBezTo>
                      <a:cubicBezTo>
                        <a:pt x="216" y="405"/>
                        <a:pt x="216" y="405"/>
                        <a:pt x="216" y="405"/>
                      </a:cubicBezTo>
                      <a:cubicBezTo>
                        <a:pt x="223" y="405"/>
                        <a:pt x="229" y="399"/>
                        <a:pt x="231" y="392"/>
                      </a:cubicBezTo>
                      <a:cubicBezTo>
                        <a:pt x="240" y="337"/>
                        <a:pt x="240" y="337"/>
                        <a:pt x="240" y="337"/>
                      </a:cubicBezTo>
                      <a:cubicBezTo>
                        <a:pt x="258" y="331"/>
                        <a:pt x="275" y="321"/>
                        <a:pt x="289" y="309"/>
                      </a:cubicBezTo>
                      <a:cubicBezTo>
                        <a:pt x="345" y="329"/>
                        <a:pt x="345" y="329"/>
                        <a:pt x="345" y="329"/>
                      </a:cubicBezTo>
                      <a:cubicBezTo>
                        <a:pt x="352" y="332"/>
                        <a:pt x="360" y="329"/>
                        <a:pt x="364" y="322"/>
                      </a:cubicBezTo>
                      <a:cubicBezTo>
                        <a:pt x="385" y="285"/>
                        <a:pt x="385" y="285"/>
                        <a:pt x="385" y="285"/>
                      </a:cubicBezTo>
                      <a:cubicBezTo>
                        <a:pt x="388" y="278"/>
                        <a:pt x="387" y="270"/>
                        <a:pt x="381" y="266"/>
                      </a:cubicBezTo>
                      <a:cubicBezTo>
                        <a:pt x="335" y="228"/>
                        <a:pt x="335" y="228"/>
                        <a:pt x="335" y="228"/>
                      </a:cubicBezTo>
                      <a:cubicBezTo>
                        <a:pt x="336" y="220"/>
                        <a:pt x="337" y="211"/>
                        <a:pt x="337" y="202"/>
                      </a:cubicBezTo>
                      <a:cubicBezTo>
                        <a:pt x="337" y="193"/>
                        <a:pt x="336" y="183"/>
                        <a:pt x="334" y="174"/>
                      </a:cubicBezTo>
                      <a:lnTo>
                        <a:pt x="379" y="137"/>
                      </a:lnTo>
                      <a:close/>
                      <a:moveTo>
                        <a:pt x="251" y="202"/>
                      </a:moveTo>
                      <a:cubicBezTo>
                        <a:pt x="251" y="233"/>
                        <a:pt x="226" y="259"/>
                        <a:pt x="195" y="259"/>
                      </a:cubicBezTo>
                      <a:cubicBezTo>
                        <a:pt x="163" y="259"/>
                        <a:pt x="138" y="233"/>
                        <a:pt x="138" y="202"/>
                      </a:cubicBezTo>
                      <a:cubicBezTo>
                        <a:pt x="138" y="171"/>
                        <a:pt x="163" y="145"/>
                        <a:pt x="195" y="145"/>
                      </a:cubicBezTo>
                      <a:cubicBezTo>
                        <a:pt x="226" y="145"/>
                        <a:pt x="251" y="171"/>
                        <a:pt x="251" y="202"/>
                      </a:cubicBezTo>
                      <a:close/>
                    </a:path>
                  </a:pathLst>
                </a:custGeom>
                <a:solidFill>
                  <a:schemeClr val="bg1"/>
                </a:solidFill>
                <a:ln w="9525">
                  <a:noFill/>
                  <a:round/>
                  <a:headEnd/>
                  <a:tailEnd/>
                </a:ln>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grpSp>
        <p:sp>
          <p:nvSpPr>
            <p:cNvPr id="208" name="Rectangle 207"/>
            <p:cNvSpPr/>
            <p:nvPr/>
          </p:nvSpPr>
          <p:spPr bwMode="auto">
            <a:xfrm>
              <a:off x="2855039" y="2866932"/>
              <a:ext cx="3258213" cy="427497"/>
            </a:xfrm>
            <a:prstGeom prst="rect">
              <a:avLst/>
            </a:prstGeom>
            <a:solidFill>
              <a:srgbClr val="EEEEEE"/>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85" tIns="146201" rIns="0" bIns="146201" numCol="1" spcCol="0" rtlCol="0" fromWordArt="0" anchor="ctr" anchorCtr="0" forceAA="0" compatLnSpc="1">
              <a:prstTxWarp prst="textNoShape">
                <a:avLst/>
              </a:prstTxWarp>
              <a:noAutofit/>
            </a:bodyPr>
            <a:lstStyle/>
            <a:p>
              <a:pPr marL="0" marR="0" lvl="0" indent="0" defTabSz="931578" eaLnBrk="1" fontAlgn="base" latinLnBrk="0" hangingPunct="1">
                <a:lnSpc>
                  <a:spcPct val="90000"/>
                </a:lnSpc>
                <a:spcBef>
                  <a:spcPct val="0"/>
                </a:spcBef>
                <a:spcAft>
                  <a:spcPct val="0"/>
                </a:spcAft>
                <a:buClrTx/>
                <a:buSzTx/>
                <a:buFontTx/>
                <a:buNone/>
                <a:tabLst/>
                <a:defRPr/>
              </a:pPr>
              <a:r>
                <a:rPr kumimoji="0" lang="en-US" sz="1370" b="0" i="0" u="none" strike="noStrike" kern="0" cap="none" spc="0" normalizeH="0" baseline="0" noProof="0" dirty="0">
                  <a:ln>
                    <a:noFill/>
                  </a:ln>
                  <a:gradFill>
                    <a:gsLst>
                      <a:gs pos="0">
                        <a:schemeClr val="tx1"/>
                      </a:gs>
                      <a:gs pos="100000">
                        <a:schemeClr val="tx1"/>
                      </a:gs>
                    </a:gsLst>
                    <a:lin ang="5400000" scaled="0"/>
                  </a:gradFill>
                  <a:effectLst/>
                  <a:uLnTx/>
                  <a:uFillTx/>
                </a:rPr>
                <a:t>Kernel</a:t>
              </a:r>
            </a:p>
          </p:txBody>
        </p:sp>
        <p:grpSp>
          <p:nvGrpSpPr>
            <p:cNvPr id="209" name="Group 208"/>
            <p:cNvGrpSpPr/>
            <p:nvPr/>
          </p:nvGrpSpPr>
          <p:grpSpPr>
            <a:xfrm>
              <a:off x="2424374" y="2866932"/>
              <a:ext cx="430918" cy="427497"/>
              <a:chOff x="4514840" y="2852262"/>
              <a:chExt cx="501628" cy="497646"/>
            </a:xfrm>
          </p:grpSpPr>
          <p:sp>
            <p:nvSpPr>
              <p:cNvPr id="210" name="Rectangle 209"/>
              <p:cNvSpPr/>
              <p:nvPr/>
            </p:nvSpPr>
            <p:spPr bwMode="auto">
              <a:xfrm>
                <a:off x="4514840" y="2852262"/>
                <a:ext cx="501628" cy="497646"/>
              </a:xfrm>
              <a:prstGeom prst="rect">
                <a:avLst/>
              </a:prstGeom>
              <a:solidFill>
                <a:schemeClr val="tx1"/>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750" tIns="146201" rIns="182750" bIns="146201" numCol="1" spcCol="0" rtlCol="0" fromWordArt="0" anchor="ctr" anchorCtr="0" forceAA="0" compatLnSpc="1">
                <a:prstTxWarp prst="textNoShape">
                  <a:avLst/>
                </a:prstTxWarp>
                <a:noAutofit/>
              </a:bodyPr>
              <a:lstStyle/>
              <a:p>
                <a:pPr marL="0" marR="0" lvl="0" indent="0" defTabSz="931578"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11" name="Freeform 73"/>
              <p:cNvSpPr>
                <a:spLocks noChangeAspect="1" noEditPoints="1"/>
              </p:cNvSpPr>
              <p:nvPr/>
            </p:nvSpPr>
            <p:spPr bwMode="black">
              <a:xfrm>
                <a:off x="4617542" y="2942266"/>
                <a:ext cx="298721" cy="298720"/>
              </a:xfrm>
              <a:custGeom>
                <a:avLst/>
                <a:gdLst>
                  <a:gd name="T0" fmla="*/ 313 w 330"/>
                  <a:gd name="T1" fmla="*/ 161 h 330"/>
                  <a:gd name="T2" fmla="*/ 313 w 330"/>
                  <a:gd name="T3" fmla="*/ 128 h 330"/>
                  <a:gd name="T4" fmla="*/ 284 w 330"/>
                  <a:gd name="T5" fmla="*/ 137 h 330"/>
                  <a:gd name="T6" fmla="*/ 298 w 330"/>
                  <a:gd name="T7" fmla="*/ 111 h 330"/>
                  <a:gd name="T8" fmla="*/ 330 w 330"/>
                  <a:gd name="T9" fmla="*/ 103 h 330"/>
                  <a:gd name="T10" fmla="*/ 298 w 330"/>
                  <a:gd name="T11" fmla="*/ 95 h 330"/>
                  <a:gd name="T12" fmla="*/ 284 w 330"/>
                  <a:gd name="T13" fmla="*/ 87 h 330"/>
                  <a:gd name="T14" fmla="*/ 235 w 330"/>
                  <a:gd name="T15" fmla="*/ 46 h 330"/>
                  <a:gd name="T16" fmla="*/ 244 w 330"/>
                  <a:gd name="T17" fmla="*/ 17 h 330"/>
                  <a:gd name="T18" fmla="*/ 211 w 330"/>
                  <a:gd name="T19" fmla="*/ 17 h 330"/>
                  <a:gd name="T20" fmla="*/ 219 w 330"/>
                  <a:gd name="T21" fmla="*/ 46 h 330"/>
                  <a:gd name="T22" fmla="*/ 194 w 330"/>
                  <a:gd name="T23" fmla="*/ 32 h 330"/>
                  <a:gd name="T24" fmla="*/ 186 w 330"/>
                  <a:gd name="T25" fmla="*/ 0 h 330"/>
                  <a:gd name="T26" fmla="*/ 178 w 330"/>
                  <a:gd name="T27" fmla="*/ 32 h 330"/>
                  <a:gd name="T28" fmla="*/ 152 w 330"/>
                  <a:gd name="T29" fmla="*/ 46 h 330"/>
                  <a:gd name="T30" fmla="*/ 161 w 330"/>
                  <a:gd name="T31" fmla="*/ 17 h 330"/>
                  <a:gd name="T32" fmla="*/ 128 w 330"/>
                  <a:gd name="T33" fmla="*/ 17 h 330"/>
                  <a:gd name="T34" fmla="*/ 137 w 330"/>
                  <a:gd name="T35" fmla="*/ 46 h 330"/>
                  <a:gd name="T36" fmla="*/ 111 w 330"/>
                  <a:gd name="T37" fmla="*/ 32 h 330"/>
                  <a:gd name="T38" fmla="*/ 103 w 330"/>
                  <a:gd name="T39" fmla="*/ 0 h 330"/>
                  <a:gd name="T40" fmla="*/ 95 w 330"/>
                  <a:gd name="T41" fmla="*/ 32 h 330"/>
                  <a:gd name="T42" fmla="*/ 87 w 330"/>
                  <a:gd name="T43" fmla="*/ 46 h 330"/>
                  <a:gd name="T44" fmla="*/ 46 w 330"/>
                  <a:gd name="T45" fmla="*/ 95 h 330"/>
                  <a:gd name="T46" fmla="*/ 17 w 330"/>
                  <a:gd name="T47" fmla="*/ 86 h 330"/>
                  <a:gd name="T48" fmla="*/ 17 w 330"/>
                  <a:gd name="T49" fmla="*/ 120 h 330"/>
                  <a:gd name="T50" fmla="*/ 46 w 330"/>
                  <a:gd name="T51" fmla="*/ 111 h 330"/>
                  <a:gd name="T52" fmla="*/ 32 w 330"/>
                  <a:gd name="T53" fmla="*/ 137 h 330"/>
                  <a:gd name="T54" fmla="*/ 0 w 330"/>
                  <a:gd name="T55" fmla="*/ 144 h 330"/>
                  <a:gd name="T56" fmla="*/ 32 w 330"/>
                  <a:gd name="T57" fmla="*/ 152 h 330"/>
                  <a:gd name="T58" fmla="*/ 46 w 330"/>
                  <a:gd name="T59" fmla="*/ 178 h 330"/>
                  <a:gd name="T60" fmla="*/ 17 w 330"/>
                  <a:gd name="T61" fmla="*/ 169 h 330"/>
                  <a:gd name="T62" fmla="*/ 17 w 330"/>
                  <a:gd name="T63" fmla="*/ 203 h 330"/>
                  <a:gd name="T64" fmla="*/ 46 w 330"/>
                  <a:gd name="T65" fmla="*/ 194 h 330"/>
                  <a:gd name="T66" fmla="*/ 32 w 330"/>
                  <a:gd name="T67" fmla="*/ 219 h 330"/>
                  <a:gd name="T68" fmla="*/ 0 w 330"/>
                  <a:gd name="T69" fmla="*/ 227 h 330"/>
                  <a:gd name="T70" fmla="*/ 32 w 330"/>
                  <a:gd name="T71" fmla="*/ 235 h 330"/>
                  <a:gd name="T72" fmla="*/ 46 w 330"/>
                  <a:gd name="T73" fmla="*/ 243 h 330"/>
                  <a:gd name="T74" fmla="*/ 95 w 330"/>
                  <a:gd name="T75" fmla="*/ 284 h 330"/>
                  <a:gd name="T76" fmla="*/ 86 w 330"/>
                  <a:gd name="T77" fmla="*/ 313 h 330"/>
                  <a:gd name="T78" fmla="*/ 120 w 330"/>
                  <a:gd name="T79" fmla="*/ 313 h 330"/>
                  <a:gd name="T80" fmla="*/ 111 w 330"/>
                  <a:gd name="T81" fmla="*/ 284 h 330"/>
                  <a:gd name="T82" fmla="*/ 137 w 330"/>
                  <a:gd name="T83" fmla="*/ 298 h 330"/>
                  <a:gd name="T84" fmla="*/ 144 w 330"/>
                  <a:gd name="T85" fmla="*/ 330 h 330"/>
                  <a:gd name="T86" fmla="*/ 152 w 330"/>
                  <a:gd name="T87" fmla="*/ 298 h 330"/>
                  <a:gd name="T88" fmla="*/ 178 w 330"/>
                  <a:gd name="T89" fmla="*/ 284 h 330"/>
                  <a:gd name="T90" fmla="*/ 169 w 330"/>
                  <a:gd name="T91" fmla="*/ 313 h 330"/>
                  <a:gd name="T92" fmla="*/ 203 w 330"/>
                  <a:gd name="T93" fmla="*/ 313 h 330"/>
                  <a:gd name="T94" fmla="*/ 194 w 330"/>
                  <a:gd name="T95" fmla="*/ 284 h 330"/>
                  <a:gd name="T96" fmla="*/ 219 w 330"/>
                  <a:gd name="T97" fmla="*/ 298 h 330"/>
                  <a:gd name="T98" fmla="*/ 227 w 330"/>
                  <a:gd name="T99" fmla="*/ 330 h 330"/>
                  <a:gd name="T100" fmla="*/ 235 w 330"/>
                  <a:gd name="T101" fmla="*/ 298 h 330"/>
                  <a:gd name="T102" fmla="*/ 243 w 330"/>
                  <a:gd name="T103" fmla="*/ 284 h 330"/>
                  <a:gd name="T104" fmla="*/ 284 w 330"/>
                  <a:gd name="T105" fmla="*/ 235 h 330"/>
                  <a:gd name="T106" fmla="*/ 313 w 330"/>
                  <a:gd name="T107" fmla="*/ 244 h 330"/>
                  <a:gd name="T108" fmla="*/ 313 w 330"/>
                  <a:gd name="T109" fmla="*/ 211 h 330"/>
                  <a:gd name="T110" fmla="*/ 284 w 330"/>
                  <a:gd name="T111" fmla="*/ 219 h 330"/>
                  <a:gd name="T112" fmla="*/ 298 w 330"/>
                  <a:gd name="T113" fmla="*/ 194 h 330"/>
                  <a:gd name="T114" fmla="*/ 330 w 330"/>
                  <a:gd name="T115" fmla="*/ 186 h 330"/>
                  <a:gd name="T116" fmla="*/ 298 w 330"/>
                  <a:gd name="T117" fmla="*/ 178 h 330"/>
                  <a:gd name="T118" fmla="*/ 284 w 330"/>
                  <a:gd name="T119" fmla="*/ 152 h 330"/>
                  <a:gd name="T120" fmla="*/ 165 w 330"/>
                  <a:gd name="T121" fmla="*/ 267 h 330"/>
                  <a:gd name="T122" fmla="*/ 165 w 330"/>
                  <a:gd name="T123" fmla="*/ 63 h 330"/>
                  <a:gd name="T124" fmla="*/ 165 w 330"/>
                  <a:gd name="T125" fmla="*/ 26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30" h="330">
                    <a:moveTo>
                      <a:pt x="298" y="152"/>
                    </a:moveTo>
                    <a:cubicBezTo>
                      <a:pt x="301" y="158"/>
                      <a:pt x="307" y="161"/>
                      <a:pt x="313" y="161"/>
                    </a:cubicBezTo>
                    <a:cubicBezTo>
                      <a:pt x="322" y="161"/>
                      <a:pt x="330" y="154"/>
                      <a:pt x="330" y="144"/>
                    </a:cubicBezTo>
                    <a:cubicBezTo>
                      <a:pt x="330" y="135"/>
                      <a:pt x="322" y="128"/>
                      <a:pt x="313" y="128"/>
                    </a:cubicBezTo>
                    <a:cubicBezTo>
                      <a:pt x="307" y="128"/>
                      <a:pt x="301" y="131"/>
                      <a:pt x="298" y="137"/>
                    </a:cubicBezTo>
                    <a:cubicBezTo>
                      <a:pt x="284" y="137"/>
                      <a:pt x="284" y="137"/>
                      <a:pt x="284" y="137"/>
                    </a:cubicBezTo>
                    <a:cubicBezTo>
                      <a:pt x="284" y="111"/>
                      <a:pt x="284" y="111"/>
                      <a:pt x="284" y="111"/>
                    </a:cubicBezTo>
                    <a:cubicBezTo>
                      <a:pt x="298" y="111"/>
                      <a:pt x="298" y="111"/>
                      <a:pt x="298" y="111"/>
                    </a:cubicBezTo>
                    <a:cubicBezTo>
                      <a:pt x="301" y="116"/>
                      <a:pt x="307" y="120"/>
                      <a:pt x="313" y="120"/>
                    </a:cubicBezTo>
                    <a:cubicBezTo>
                      <a:pt x="322" y="120"/>
                      <a:pt x="330" y="112"/>
                      <a:pt x="330" y="103"/>
                    </a:cubicBezTo>
                    <a:cubicBezTo>
                      <a:pt x="330" y="94"/>
                      <a:pt x="322" y="86"/>
                      <a:pt x="313" y="86"/>
                    </a:cubicBezTo>
                    <a:cubicBezTo>
                      <a:pt x="307" y="86"/>
                      <a:pt x="301" y="90"/>
                      <a:pt x="298" y="95"/>
                    </a:cubicBezTo>
                    <a:cubicBezTo>
                      <a:pt x="284" y="95"/>
                      <a:pt x="284" y="95"/>
                      <a:pt x="284" y="95"/>
                    </a:cubicBezTo>
                    <a:cubicBezTo>
                      <a:pt x="284" y="87"/>
                      <a:pt x="284" y="87"/>
                      <a:pt x="284" y="87"/>
                    </a:cubicBezTo>
                    <a:cubicBezTo>
                      <a:pt x="284" y="65"/>
                      <a:pt x="266" y="46"/>
                      <a:pt x="243" y="46"/>
                    </a:cubicBezTo>
                    <a:cubicBezTo>
                      <a:pt x="235" y="46"/>
                      <a:pt x="235" y="46"/>
                      <a:pt x="235" y="46"/>
                    </a:cubicBezTo>
                    <a:cubicBezTo>
                      <a:pt x="235" y="32"/>
                      <a:pt x="235" y="32"/>
                      <a:pt x="235" y="32"/>
                    </a:cubicBezTo>
                    <a:cubicBezTo>
                      <a:pt x="240" y="29"/>
                      <a:pt x="244" y="23"/>
                      <a:pt x="244" y="17"/>
                    </a:cubicBezTo>
                    <a:cubicBezTo>
                      <a:pt x="244" y="8"/>
                      <a:pt x="237" y="0"/>
                      <a:pt x="227" y="0"/>
                    </a:cubicBezTo>
                    <a:cubicBezTo>
                      <a:pt x="218" y="0"/>
                      <a:pt x="211" y="8"/>
                      <a:pt x="211" y="17"/>
                    </a:cubicBezTo>
                    <a:cubicBezTo>
                      <a:pt x="211" y="23"/>
                      <a:pt x="214" y="29"/>
                      <a:pt x="219" y="32"/>
                    </a:cubicBezTo>
                    <a:cubicBezTo>
                      <a:pt x="219" y="46"/>
                      <a:pt x="219" y="46"/>
                      <a:pt x="219" y="46"/>
                    </a:cubicBezTo>
                    <a:cubicBezTo>
                      <a:pt x="194" y="46"/>
                      <a:pt x="194" y="46"/>
                      <a:pt x="194" y="46"/>
                    </a:cubicBezTo>
                    <a:cubicBezTo>
                      <a:pt x="194" y="32"/>
                      <a:pt x="194" y="32"/>
                      <a:pt x="194" y="32"/>
                    </a:cubicBezTo>
                    <a:cubicBezTo>
                      <a:pt x="199" y="29"/>
                      <a:pt x="203" y="23"/>
                      <a:pt x="203" y="17"/>
                    </a:cubicBezTo>
                    <a:cubicBezTo>
                      <a:pt x="203" y="8"/>
                      <a:pt x="195" y="0"/>
                      <a:pt x="186" y="0"/>
                    </a:cubicBezTo>
                    <a:cubicBezTo>
                      <a:pt x="177" y="0"/>
                      <a:pt x="169" y="8"/>
                      <a:pt x="169" y="17"/>
                    </a:cubicBezTo>
                    <a:cubicBezTo>
                      <a:pt x="169" y="23"/>
                      <a:pt x="173" y="29"/>
                      <a:pt x="178" y="32"/>
                    </a:cubicBezTo>
                    <a:cubicBezTo>
                      <a:pt x="178" y="46"/>
                      <a:pt x="178" y="46"/>
                      <a:pt x="178" y="46"/>
                    </a:cubicBezTo>
                    <a:cubicBezTo>
                      <a:pt x="152" y="46"/>
                      <a:pt x="152" y="46"/>
                      <a:pt x="152" y="46"/>
                    </a:cubicBezTo>
                    <a:cubicBezTo>
                      <a:pt x="152" y="32"/>
                      <a:pt x="152" y="32"/>
                      <a:pt x="152" y="32"/>
                    </a:cubicBezTo>
                    <a:cubicBezTo>
                      <a:pt x="158" y="29"/>
                      <a:pt x="161" y="23"/>
                      <a:pt x="161" y="17"/>
                    </a:cubicBezTo>
                    <a:cubicBezTo>
                      <a:pt x="161" y="8"/>
                      <a:pt x="154" y="0"/>
                      <a:pt x="144" y="0"/>
                    </a:cubicBezTo>
                    <a:cubicBezTo>
                      <a:pt x="135" y="0"/>
                      <a:pt x="128" y="8"/>
                      <a:pt x="128" y="17"/>
                    </a:cubicBezTo>
                    <a:cubicBezTo>
                      <a:pt x="128" y="23"/>
                      <a:pt x="131" y="29"/>
                      <a:pt x="137" y="32"/>
                    </a:cubicBezTo>
                    <a:cubicBezTo>
                      <a:pt x="137" y="46"/>
                      <a:pt x="137" y="46"/>
                      <a:pt x="137" y="46"/>
                    </a:cubicBezTo>
                    <a:cubicBezTo>
                      <a:pt x="111" y="46"/>
                      <a:pt x="111" y="46"/>
                      <a:pt x="111" y="46"/>
                    </a:cubicBezTo>
                    <a:cubicBezTo>
                      <a:pt x="111" y="32"/>
                      <a:pt x="111" y="32"/>
                      <a:pt x="111" y="32"/>
                    </a:cubicBezTo>
                    <a:cubicBezTo>
                      <a:pt x="116" y="29"/>
                      <a:pt x="120" y="23"/>
                      <a:pt x="120" y="17"/>
                    </a:cubicBezTo>
                    <a:cubicBezTo>
                      <a:pt x="120" y="8"/>
                      <a:pt x="112" y="0"/>
                      <a:pt x="103" y="0"/>
                    </a:cubicBezTo>
                    <a:cubicBezTo>
                      <a:pt x="94" y="0"/>
                      <a:pt x="86" y="8"/>
                      <a:pt x="86" y="17"/>
                    </a:cubicBezTo>
                    <a:cubicBezTo>
                      <a:pt x="86" y="23"/>
                      <a:pt x="90" y="29"/>
                      <a:pt x="95" y="32"/>
                    </a:cubicBezTo>
                    <a:cubicBezTo>
                      <a:pt x="95" y="46"/>
                      <a:pt x="95" y="46"/>
                      <a:pt x="95" y="46"/>
                    </a:cubicBezTo>
                    <a:cubicBezTo>
                      <a:pt x="87" y="46"/>
                      <a:pt x="87" y="46"/>
                      <a:pt x="87" y="46"/>
                    </a:cubicBezTo>
                    <a:cubicBezTo>
                      <a:pt x="65" y="46"/>
                      <a:pt x="46" y="65"/>
                      <a:pt x="46" y="87"/>
                    </a:cubicBezTo>
                    <a:cubicBezTo>
                      <a:pt x="46" y="95"/>
                      <a:pt x="46" y="95"/>
                      <a:pt x="46" y="95"/>
                    </a:cubicBezTo>
                    <a:cubicBezTo>
                      <a:pt x="32" y="95"/>
                      <a:pt x="32" y="95"/>
                      <a:pt x="32" y="95"/>
                    </a:cubicBezTo>
                    <a:cubicBezTo>
                      <a:pt x="29" y="90"/>
                      <a:pt x="23" y="86"/>
                      <a:pt x="17" y="86"/>
                    </a:cubicBezTo>
                    <a:cubicBezTo>
                      <a:pt x="8" y="86"/>
                      <a:pt x="0" y="94"/>
                      <a:pt x="0" y="103"/>
                    </a:cubicBezTo>
                    <a:cubicBezTo>
                      <a:pt x="0" y="112"/>
                      <a:pt x="8" y="120"/>
                      <a:pt x="17" y="120"/>
                    </a:cubicBezTo>
                    <a:cubicBezTo>
                      <a:pt x="23" y="120"/>
                      <a:pt x="29" y="116"/>
                      <a:pt x="32" y="111"/>
                    </a:cubicBezTo>
                    <a:cubicBezTo>
                      <a:pt x="46" y="111"/>
                      <a:pt x="46" y="111"/>
                      <a:pt x="46" y="111"/>
                    </a:cubicBezTo>
                    <a:cubicBezTo>
                      <a:pt x="46" y="137"/>
                      <a:pt x="46" y="137"/>
                      <a:pt x="46" y="137"/>
                    </a:cubicBezTo>
                    <a:cubicBezTo>
                      <a:pt x="32" y="137"/>
                      <a:pt x="32" y="137"/>
                      <a:pt x="32" y="137"/>
                    </a:cubicBezTo>
                    <a:cubicBezTo>
                      <a:pt x="29" y="131"/>
                      <a:pt x="23" y="128"/>
                      <a:pt x="17" y="128"/>
                    </a:cubicBezTo>
                    <a:cubicBezTo>
                      <a:pt x="8" y="128"/>
                      <a:pt x="0" y="135"/>
                      <a:pt x="0" y="144"/>
                    </a:cubicBezTo>
                    <a:cubicBezTo>
                      <a:pt x="0" y="154"/>
                      <a:pt x="8" y="161"/>
                      <a:pt x="17" y="161"/>
                    </a:cubicBezTo>
                    <a:cubicBezTo>
                      <a:pt x="23" y="161"/>
                      <a:pt x="29" y="158"/>
                      <a:pt x="32" y="152"/>
                    </a:cubicBezTo>
                    <a:cubicBezTo>
                      <a:pt x="46" y="152"/>
                      <a:pt x="46" y="152"/>
                      <a:pt x="46" y="152"/>
                    </a:cubicBezTo>
                    <a:cubicBezTo>
                      <a:pt x="46" y="178"/>
                      <a:pt x="46" y="178"/>
                      <a:pt x="46" y="178"/>
                    </a:cubicBezTo>
                    <a:cubicBezTo>
                      <a:pt x="32" y="178"/>
                      <a:pt x="32" y="178"/>
                      <a:pt x="32" y="178"/>
                    </a:cubicBezTo>
                    <a:cubicBezTo>
                      <a:pt x="29" y="173"/>
                      <a:pt x="23" y="169"/>
                      <a:pt x="17" y="169"/>
                    </a:cubicBezTo>
                    <a:cubicBezTo>
                      <a:pt x="8" y="169"/>
                      <a:pt x="0" y="177"/>
                      <a:pt x="0" y="186"/>
                    </a:cubicBezTo>
                    <a:cubicBezTo>
                      <a:pt x="0" y="195"/>
                      <a:pt x="8" y="203"/>
                      <a:pt x="17" y="203"/>
                    </a:cubicBezTo>
                    <a:cubicBezTo>
                      <a:pt x="23" y="203"/>
                      <a:pt x="29" y="199"/>
                      <a:pt x="32" y="194"/>
                    </a:cubicBezTo>
                    <a:cubicBezTo>
                      <a:pt x="46" y="194"/>
                      <a:pt x="46" y="194"/>
                      <a:pt x="46" y="194"/>
                    </a:cubicBezTo>
                    <a:cubicBezTo>
                      <a:pt x="46" y="219"/>
                      <a:pt x="46" y="219"/>
                      <a:pt x="46" y="219"/>
                    </a:cubicBezTo>
                    <a:cubicBezTo>
                      <a:pt x="32" y="219"/>
                      <a:pt x="32" y="219"/>
                      <a:pt x="32" y="219"/>
                    </a:cubicBezTo>
                    <a:cubicBezTo>
                      <a:pt x="29" y="214"/>
                      <a:pt x="23" y="211"/>
                      <a:pt x="17" y="211"/>
                    </a:cubicBezTo>
                    <a:cubicBezTo>
                      <a:pt x="8" y="211"/>
                      <a:pt x="0" y="218"/>
                      <a:pt x="0" y="227"/>
                    </a:cubicBezTo>
                    <a:cubicBezTo>
                      <a:pt x="0" y="237"/>
                      <a:pt x="8" y="244"/>
                      <a:pt x="17" y="244"/>
                    </a:cubicBezTo>
                    <a:cubicBezTo>
                      <a:pt x="23" y="244"/>
                      <a:pt x="29" y="240"/>
                      <a:pt x="32" y="235"/>
                    </a:cubicBezTo>
                    <a:cubicBezTo>
                      <a:pt x="46" y="235"/>
                      <a:pt x="46" y="235"/>
                      <a:pt x="46" y="235"/>
                    </a:cubicBezTo>
                    <a:cubicBezTo>
                      <a:pt x="46" y="243"/>
                      <a:pt x="46" y="243"/>
                      <a:pt x="46" y="243"/>
                    </a:cubicBezTo>
                    <a:cubicBezTo>
                      <a:pt x="46" y="266"/>
                      <a:pt x="65" y="284"/>
                      <a:pt x="87" y="284"/>
                    </a:cubicBezTo>
                    <a:cubicBezTo>
                      <a:pt x="95" y="284"/>
                      <a:pt x="95" y="284"/>
                      <a:pt x="95" y="284"/>
                    </a:cubicBezTo>
                    <a:cubicBezTo>
                      <a:pt x="95" y="298"/>
                      <a:pt x="95" y="298"/>
                      <a:pt x="95" y="298"/>
                    </a:cubicBezTo>
                    <a:cubicBezTo>
                      <a:pt x="90" y="301"/>
                      <a:pt x="86" y="307"/>
                      <a:pt x="86" y="313"/>
                    </a:cubicBezTo>
                    <a:cubicBezTo>
                      <a:pt x="86" y="322"/>
                      <a:pt x="94" y="330"/>
                      <a:pt x="103" y="330"/>
                    </a:cubicBezTo>
                    <a:cubicBezTo>
                      <a:pt x="112" y="330"/>
                      <a:pt x="120" y="322"/>
                      <a:pt x="120" y="313"/>
                    </a:cubicBezTo>
                    <a:cubicBezTo>
                      <a:pt x="120" y="307"/>
                      <a:pt x="116" y="301"/>
                      <a:pt x="111" y="298"/>
                    </a:cubicBezTo>
                    <a:cubicBezTo>
                      <a:pt x="111" y="284"/>
                      <a:pt x="111" y="284"/>
                      <a:pt x="111" y="284"/>
                    </a:cubicBezTo>
                    <a:cubicBezTo>
                      <a:pt x="137" y="284"/>
                      <a:pt x="137" y="284"/>
                      <a:pt x="137" y="284"/>
                    </a:cubicBezTo>
                    <a:cubicBezTo>
                      <a:pt x="137" y="298"/>
                      <a:pt x="137" y="298"/>
                      <a:pt x="137" y="298"/>
                    </a:cubicBezTo>
                    <a:cubicBezTo>
                      <a:pt x="131" y="301"/>
                      <a:pt x="128" y="307"/>
                      <a:pt x="128" y="313"/>
                    </a:cubicBezTo>
                    <a:cubicBezTo>
                      <a:pt x="128" y="322"/>
                      <a:pt x="135" y="330"/>
                      <a:pt x="144" y="330"/>
                    </a:cubicBezTo>
                    <a:cubicBezTo>
                      <a:pt x="154" y="330"/>
                      <a:pt x="161" y="322"/>
                      <a:pt x="161" y="313"/>
                    </a:cubicBezTo>
                    <a:cubicBezTo>
                      <a:pt x="161" y="307"/>
                      <a:pt x="158" y="301"/>
                      <a:pt x="152" y="298"/>
                    </a:cubicBezTo>
                    <a:cubicBezTo>
                      <a:pt x="152" y="284"/>
                      <a:pt x="152" y="284"/>
                      <a:pt x="152" y="284"/>
                    </a:cubicBezTo>
                    <a:cubicBezTo>
                      <a:pt x="178" y="284"/>
                      <a:pt x="178" y="284"/>
                      <a:pt x="178" y="284"/>
                    </a:cubicBezTo>
                    <a:cubicBezTo>
                      <a:pt x="178" y="298"/>
                      <a:pt x="178" y="298"/>
                      <a:pt x="178" y="298"/>
                    </a:cubicBezTo>
                    <a:cubicBezTo>
                      <a:pt x="173" y="301"/>
                      <a:pt x="169" y="307"/>
                      <a:pt x="169" y="313"/>
                    </a:cubicBezTo>
                    <a:cubicBezTo>
                      <a:pt x="169" y="322"/>
                      <a:pt x="177" y="330"/>
                      <a:pt x="186" y="330"/>
                    </a:cubicBezTo>
                    <a:cubicBezTo>
                      <a:pt x="195" y="330"/>
                      <a:pt x="203" y="322"/>
                      <a:pt x="203" y="313"/>
                    </a:cubicBezTo>
                    <a:cubicBezTo>
                      <a:pt x="203" y="307"/>
                      <a:pt x="199" y="301"/>
                      <a:pt x="194" y="298"/>
                    </a:cubicBezTo>
                    <a:cubicBezTo>
                      <a:pt x="194" y="284"/>
                      <a:pt x="194" y="284"/>
                      <a:pt x="194" y="284"/>
                    </a:cubicBezTo>
                    <a:cubicBezTo>
                      <a:pt x="219" y="284"/>
                      <a:pt x="219" y="284"/>
                      <a:pt x="219" y="284"/>
                    </a:cubicBezTo>
                    <a:cubicBezTo>
                      <a:pt x="219" y="298"/>
                      <a:pt x="219" y="298"/>
                      <a:pt x="219" y="298"/>
                    </a:cubicBezTo>
                    <a:cubicBezTo>
                      <a:pt x="214" y="301"/>
                      <a:pt x="211" y="307"/>
                      <a:pt x="211" y="313"/>
                    </a:cubicBezTo>
                    <a:cubicBezTo>
                      <a:pt x="211" y="322"/>
                      <a:pt x="218" y="330"/>
                      <a:pt x="227" y="330"/>
                    </a:cubicBezTo>
                    <a:cubicBezTo>
                      <a:pt x="237" y="330"/>
                      <a:pt x="244" y="322"/>
                      <a:pt x="244" y="313"/>
                    </a:cubicBezTo>
                    <a:cubicBezTo>
                      <a:pt x="244" y="307"/>
                      <a:pt x="240" y="301"/>
                      <a:pt x="235" y="298"/>
                    </a:cubicBezTo>
                    <a:cubicBezTo>
                      <a:pt x="235" y="284"/>
                      <a:pt x="235" y="284"/>
                      <a:pt x="235" y="284"/>
                    </a:cubicBezTo>
                    <a:cubicBezTo>
                      <a:pt x="243" y="284"/>
                      <a:pt x="243" y="284"/>
                      <a:pt x="243" y="284"/>
                    </a:cubicBezTo>
                    <a:cubicBezTo>
                      <a:pt x="266" y="284"/>
                      <a:pt x="284" y="266"/>
                      <a:pt x="284" y="243"/>
                    </a:cubicBezTo>
                    <a:cubicBezTo>
                      <a:pt x="284" y="235"/>
                      <a:pt x="284" y="235"/>
                      <a:pt x="284" y="235"/>
                    </a:cubicBezTo>
                    <a:cubicBezTo>
                      <a:pt x="298" y="235"/>
                      <a:pt x="298" y="235"/>
                      <a:pt x="298" y="235"/>
                    </a:cubicBezTo>
                    <a:cubicBezTo>
                      <a:pt x="301" y="240"/>
                      <a:pt x="307" y="244"/>
                      <a:pt x="313" y="244"/>
                    </a:cubicBezTo>
                    <a:cubicBezTo>
                      <a:pt x="322" y="244"/>
                      <a:pt x="330" y="237"/>
                      <a:pt x="330" y="227"/>
                    </a:cubicBezTo>
                    <a:cubicBezTo>
                      <a:pt x="330" y="218"/>
                      <a:pt x="322" y="211"/>
                      <a:pt x="313" y="211"/>
                    </a:cubicBezTo>
                    <a:cubicBezTo>
                      <a:pt x="307" y="211"/>
                      <a:pt x="301" y="214"/>
                      <a:pt x="298" y="219"/>
                    </a:cubicBezTo>
                    <a:cubicBezTo>
                      <a:pt x="284" y="219"/>
                      <a:pt x="284" y="219"/>
                      <a:pt x="284" y="219"/>
                    </a:cubicBezTo>
                    <a:cubicBezTo>
                      <a:pt x="284" y="194"/>
                      <a:pt x="284" y="194"/>
                      <a:pt x="284" y="194"/>
                    </a:cubicBezTo>
                    <a:cubicBezTo>
                      <a:pt x="298" y="194"/>
                      <a:pt x="298" y="194"/>
                      <a:pt x="298" y="194"/>
                    </a:cubicBezTo>
                    <a:cubicBezTo>
                      <a:pt x="301" y="199"/>
                      <a:pt x="307" y="203"/>
                      <a:pt x="313" y="203"/>
                    </a:cubicBezTo>
                    <a:cubicBezTo>
                      <a:pt x="322" y="203"/>
                      <a:pt x="330" y="195"/>
                      <a:pt x="330" y="186"/>
                    </a:cubicBezTo>
                    <a:cubicBezTo>
                      <a:pt x="330" y="177"/>
                      <a:pt x="322" y="169"/>
                      <a:pt x="313" y="169"/>
                    </a:cubicBezTo>
                    <a:cubicBezTo>
                      <a:pt x="307" y="169"/>
                      <a:pt x="301" y="173"/>
                      <a:pt x="298" y="178"/>
                    </a:cubicBezTo>
                    <a:cubicBezTo>
                      <a:pt x="284" y="178"/>
                      <a:pt x="284" y="178"/>
                      <a:pt x="284" y="178"/>
                    </a:cubicBezTo>
                    <a:cubicBezTo>
                      <a:pt x="284" y="152"/>
                      <a:pt x="284" y="152"/>
                      <a:pt x="284" y="152"/>
                    </a:cubicBezTo>
                    <a:lnTo>
                      <a:pt x="298" y="152"/>
                    </a:lnTo>
                    <a:close/>
                    <a:moveTo>
                      <a:pt x="165" y="267"/>
                    </a:moveTo>
                    <a:cubicBezTo>
                      <a:pt x="109" y="267"/>
                      <a:pt x="63" y="221"/>
                      <a:pt x="63" y="165"/>
                    </a:cubicBezTo>
                    <a:cubicBezTo>
                      <a:pt x="63" y="109"/>
                      <a:pt x="109" y="63"/>
                      <a:pt x="165" y="63"/>
                    </a:cubicBezTo>
                    <a:cubicBezTo>
                      <a:pt x="221" y="63"/>
                      <a:pt x="267" y="109"/>
                      <a:pt x="267" y="165"/>
                    </a:cubicBezTo>
                    <a:cubicBezTo>
                      <a:pt x="267" y="221"/>
                      <a:pt x="221" y="267"/>
                      <a:pt x="165" y="267"/>
                    </a:cubicBezTo>
                    <a:close/>
                  </a:path>
                </a:pathLst>
              </a:custGeom>
              <a:solidFill>
                <a:srgbClr val="FFFFFF"/>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0" marR="0" lvl="0" indent="0" algn="ctr" defTabSz="913576"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sp>
          <p:nvSpPr>
            <p:cNvPr id="252" name="Rectangle 251"/>
            <p:cNvSpPr/>
            <p:nvPr/>
          </p:nvSpPr>
          <p:spPr bwMode="auto">
            <a:xfrm>
              <a:off x="1492439" y="1987365"/>
              <a:ext cx="430918" cy="1404813"/>
            </a:xfrm>
            <a:prstGeom prst="rect">
              <a:avLst/>
            </a:prstGeom>
            <a:solidFill>
              <a:schemeClr val="accent3"/>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750" tIns="146201" rIns="182750" bIns="146201" numCol="1" spcCol="0" rtlCol="0" fromWordArt="0" anchor="ctr" anchorCtr="0" forceAA="0" compatLnSpc="1">
              <a:prstTxWarp prst="textNoShape">
                <a:avLst/>
              </a:prstTxWarp>
              <a:noAutofit/>
            </a:bodyPr>
            <a:lstStyle/>
            <a:p>
              <a:pPr marL="0" marR="0" lvl="0" indent="0" defTabSz="931578"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9" name="Rectangle 8"/>
            <p:cNvSpPr/>
            <p:nvPr/>
          </p:nvSpPr>
          <p:spPr>
            <a:xfrm>
              <a:off x="1913890" y="1468719"/>
              <a:ext cx="3847016" cy="400224"/>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961" b="0" i="0" u="none" strike="noStrike" kern="0" cap="none" spc="0" normalizeH="0" baseline="0" noProof="0" dirty="0">
                  <a:ln>
                    <a:noFill/>
                  </a:ln>
                  <a:gradFill>
                    <a:gsLst>
                      <a:gs pos="0">
                        <a:schemeClr val="tx1"/>
                      </a:gs>
                      <a:gs pos="100000">
                        <a:schemeClr val="tx1"/>
                      </a:gs>
                    </a:gsLst>
                    <a:lin ang="5400000" scaled="0"/>
                  </a:gradFill>
                  <a:effectLst/>
                  <a:uLnTx/>
                  <a:uFillTx/>
                  <a:latin typeface="Segoe UI Semilight" panose="020B0402040204020203" pitchFamily="34" charset="0"/>
                  <a:cs typeface="Segoe UI Semilight" panose="020B0402040204020203" pitchFamily="34" charset="0"/>
                </a:rPr>
                <a:t>= Operating system virtualization</a:t>
              </a:r>
              <a:endParaRPr kumimoji="0" lang="en-US" sz="1568" b="0" i="0" u="none" strike="noStrike" kern="0" cap="none" spc="0" normalizeH="0" baseline="0" noProof="0" dirty="0">
                <a:ln>
                  <a:noFill/>
                </a:ln>
                <a:gradFill>
                  <a:gsLst>
                    <a:gs pos="0">
                      <a:schemeClr val="tx1"/>
                    </a:gs>
                    <a:gs pos="100000">
                      <a:schemeClr val="tx1"/>
                    </a:gs>
                  </a:gsLst>
                  <a:lin ang="5400000" scaled="0"/>
                </a:gradFill>
                <a:effectLst/>
                <a:uLnTx/>
                <a:uFillTx/>
                <a:latin typeface="Segoe UI Semilight" panose="020B0402040204020203" pitchFamily="34" charset="0"/>
                <a:cs typeface="Segoe UI Semilight" panose="020B0402040204020203" pitchFamily="34" charset="0"/>
              </a:endParaRPr>
            </a:p>
          </p:txBody>
        </p:sp>
        <p:grpSp>
          <p:nvGrpSpPr>
            <p:cNvPr id="275" name="Group 274"/>
            <p:cNvGrpSpPr/>
            <p:nvPr/>
          </p:nvGrpSpPr>
          <p:grpSpPr>
            <a:xfrm>
              <a:off x="1593207" y="2614285"/>
              <a:ext cx="238843" cy="188189"/>
              <a:chOff x="4962525" y="2536825"/>
              <a:chExt cx="2260600" cy="1781175"/>
            </a:xfrm>
            <a:solidFill>
              <a:schemeClr val="tx2"/>
            </a:solidFill>
          </p:grpSpPr>
          <p:sp>
            <p:nvSpPr>
              <p:cNvPr id="276" name="Freeform 11"/>
              <p:cNvSpPr>
                <a:spLocks noEditPoints="1"/>
              </p:cNvSpPr>
              <p:nvPr/>
            </p:nvSpPr>
            <p:spPr bwMode="auto">
              <a:xfrm>
                <a:off x="4962525" y="2536825"/>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solidFill>
                <a:srgbClr val="FFFFFF"/>
              </a:solidFill>
              <a:ln>
                <a:noFill/>
              </a:ln>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endParaRPr>
              </a:p>
            </p:txBody>
          </p:sp>
          <p:sp>
            <p:nvSpPr>
              <p:cNvPr id="277" name="Freeform 12"/>
              <p:cNvSpPr>
                <a:spLocks/>
              </p:cNvSpPr>
              <p:nvPr/>
            </p:nvSpPr>
            <p:spPr bwMode="auto">
              <a:xfrm>
                <a:off x="5918200" y="2868613"/>
                <a:ext cx="396875" cy="766763"/>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solidFill>
                <a:srgbClr val="FFFFFF"/>
              </a:solidFill>
              <a:ln>
                <a:noFill/>
              </a:ln>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endParaRPr>
              </a:p>
            </p:txBody>
          </p:sp>
        </p:grpSp>
      </p:grpSp>
      <p:grpSp>
        <p:nvGrpSpPr>
          <p:cNvPr id="12" name="Group 11"/>
          <p:cNvGrpSpPr/>
          <p:nvPr/>
        </p:nvGrpSpPr>
        <p:grpSpPr>
          <a:xfrm>
            <a:off x="4121065" y="2014331"/>
            <a:ext cx="1895565" cy="800117"/>
            <a:chOff x="5769959" y="-437396"/>
            <a:chExt cx="1934124" cy="801002"/>
          </a:xfrm>
        </p:grpSpPr>
        <p:sp>
          <p:nvSpPr>
            <p:cNvPr id="279" name="Rectangle 278"/>
            <p:cNvSpPr/>
            <p:nvPr/>
          </p:nvSpPr>
          <p:spPr bwMode="auto">
            <a:xfrm>
              <a:off x="5769959" y="-437396"/>
              <a:ext cx="1934124" cy="801002"/>
            </a:xfrm>
            <a:prstGeom prst="rect">
              <a:avLst/>
            </a:prstGeom>
            <a:solidFill>
              <a:schemeClr val="bg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17" tIns="146201" rIns="182750" bIns="146201" numCol="1" spcCol="0" rtlCol="0" fromWordArt="0" anchor="ctr" anchorCtr="0" forceAA="0" compatLnSpc="1">
              <a:prstTxWarp prst="textNoShape">
                <a:avLst/>
              </a:prstTxWarp>
              <a:noAutofit/>
            </a:bodyPr>
            <a:lstStyle/>
            <a:p>
              <a:pPr marL="0" marR="0" lvl="0" indent="0" defTabSz="931578"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284" name="Group 283"/>
            <p:cNvGrpSpPr/>
            <p:nvPr/>
          </p:nvGrpSpPr>
          <p:grpSpPr>
            <a:xfrm>
              <a:off x="5796233" y="-408003"/>
              <a:ext cx="603676" cy="732325"/>
              <a:chOff x="1311296" y="2248829"/>
              <a:chExt cx="702735" cy="852494"/>
            </a:xfrm>
          </p:grpSpPr>
          <p:sp>
            <p:nvSpPr>
              <p:cNvPr id="304" name="TextBox 303"/>
              <p:cNvSpPr txBox="1"/>
              <p:nvPr/>
            </p:nvSpPr>
            <p:spPr>
              <a:xfrm>
                <a:off x="1311296" y="2248829"/>
                <a:ext cx="702735" cy="186604"/>
              </a:xfrm>
              <a:prstGeom prst="rect">
                <a:avLst/>
              </a:prstGeom>
              <a:solidFill>
                <a:schemeClr val="accent2"/>
              </a:solidFill>
              <a:ln w="6350">
                <a:noFill/>
                <a:miter lim="800000"/>
              </a:ln>
            </p:spPr>
            <p:txBody>
              <a:bodyPr wrap="square" lIns="45688" tIns="45688" rIns="45688" bIns="45688" rtlCol="0" anchor="ctr">
                <a:noAutofit/>
              </a:bodyPr>
              <a:lstStyle>
                <a:defPPr>
                  <a:defRPr lang="en-US"/>
                </a:defPPr>
                <a:lvl1pPr algn="ctr" defTabSz="932239">
                  <a:lnSpc>
                    <a:spcPct val="90000"/>
                  </a:lnSpc>
                  <a:spcAft>
                    <a:spcPts val="612"/>
                  </a:spcAft>
                  <a:defRPr sz="816" b="1" kern="0">
                    <a:solidFill>
                      <a:schemeClr val="bg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32239" eaLnBrk="1" fontAlgn="auto" latinLnBrk="0" hangingPunct="1">
                  <a:lnSpc>
                    <a:spcPct val="90000"/>
                  </a:lnSpc>
                  <a:spcBef>
                    <a:spcPts val="0"/>
                  </a:spcBef>
                  <a:spcAft>
                    <a:spcPts val="612"/>
                  </a:spcAft>
                  <a:buClrTx/>
                  <a:buSzTx/>
                  <a:buFontTx/>
                  <a:buNone/>
                  <a:tabLst/>
                  <a:defRPr/>
                </a:pPr>
                <a:r>
                  <a:rPr kumimoji="0" lang="en-US" sz="784" b="0" i="0" u="none" strike="noStrike" kern="0" cap="none" spc="0" normalizeH="0" baseline="0" noProof="0" dirty="0">
                    <a:ln>
                      <a:noFill/>
                    </a:ln>
                    <a:gradFill>
                      <a:gsLst>
                        <a:gs pos="0">
                          <a:schemeClr val="bg1"/>
                        </a:gs>
                        <a:gs pos="100000">
                          <a:schemeClr val="bg1"/>
                        </a:gs>
                      </a:gsLst>
                      <a:lin ang="5400000" scaled="0"/>
                    </a:gradFill>
                    <a:effectLst/>
                    <a:uLnTx/>
                    <a:uFillTx/>
                    <a:latin typeface="Segoe UI Semibold" panose="020B0702040204020203" pitchFamily="34" charset="0"/>
                    <a:cs typeface="Segoe UI Semibold" panose="020B0702040204020203" pitchFamily="34" charset="0"/>
                  </a:rPr>
                  <a:t>Container</a:t>
                </a:r>
              </a:p>
            </p:txBody>
          </p:sp>
          <p:sp>
            <p:nvSpPr>
              <p:cNvPr id="305" name="Rectangle 304"/>
              <p:cNvSpPr/>
              <p:nvPr/>
            </p:nvSpPr>
            <p:spPr bwMode="auto">
              <a:xfrm>
                <a:off x="1311296" y="2435433"/>
                <a:ext cx="702735" cy="665890"/>
              </a:xfrm>
              <a:prstGeom prst="rect">
                <a:avLst/>
              </a:prstGeom>
              <a:solidFill>
                <a:srgbClr val="EEEEEE"/>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750" tIns="146201" rIns="182750" bIns="146201" numCol="1" spcCol="0" rtlCol="0" fromWordArt="0" anchor="ctr" anchorCtr="0" forceAA="0" compatLnSpc="1">
                <a:prstTxWarp prst="textNoShape">
                  <a:avLst/>
                </a:prstTxWarp>
                <a:noAutofit/>
              </a:bodyPr>
              <a:lstStyle/>
              <a:p>
                <a:pPr marL="0" marR="0" lvl="0" indent="0" defTabSz="931578"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FFFFFF"/>
                  </a:solidFill>
                  <a:effectLst/>
                  <a:uLnTx/>
                  <a:uFillTx/>
                  <a:ea typeface="Segoe UI" pitchFamily="34" charset="0"/>
                  <a:cs typeface="Segoe UI" pitchFamily="34" charset="0"/>
                </a:endParaRPr>
              </a:p>
            </p:txBody>
          </p:sp>
          <p:grpSp>
            <p:nvGrpSpPr>
              <p:cNvPr id="306" name="Group 305"/>
              <p:cNvGrpSpPr/>
              <p:nvPr/>
            </p:nvGrpSpPr>
            <p:grpSpPr>
              <a:xfrm>
                <a:off x="1427136" y="2590867"/>
                <a:ext cx="471171" cy="380335"/>
                <a:chOff x="5618153" y="6049087"/>
                <a:chExt cx="3960813" cy="3197225"/>
              </a:xfrm>
              <a:solidFill>
                <a:schemeClr val="tx2"/>
              </a:solidFill>
            </p:grpSpPr>
            <p:sp>
              <p:nvSpPr>
                <p:cNvPr id="307" name="Freeform 24"/>
                <p:cNvSpPr>
                  <a:spLocks noEditPoints="1"/>
                </p:cNvSpPr>
                <p:nvPr/>
              </p:nvSpPr>
              <p:spPr bwMode="auto">
                <a:xfrm>
                  <a:off x="5618153" y="6049087"/>
                  <a:ext cx="2847977" cy="2813055"/>
                </a:xfrm>
                <a:custGeom>
                  <a:avLst/>
                  <a:gdLst>
                    <a:gd name="T0" fmla="*/ 744 w 757"/>
                    <a:gd name="T1" fmla="*/ 466 h 748"/>
                    <a:gd name="T2" fmla="*/ 755 w 757"/>
                    <a:gd name="T3" fmla="*/ 399 h 748"/>
                    <a:gd name="T4" fmla="*/ 739 w 757"/>
                    <a:gd name="T5" fmla="*/ 373 h 748"/>
                    <a:gd name="T6" fmla="*/ 644 w 757"/>
                    <a:gd name="T7" fmla="*/ 341 h 748"/>
                    <a:gd name="T8" fmla="*/ 638 w 757"/>
                    <a:gd name="T9" fmla="*/ 309 h 748"/>
                    <a:gd name="T10" fmla="*/ 716 w 757"/>
                    <a:gd name="T11" fmla="*/ 245 h 748"/>
                    <a:gd name="T12" fmla="*/ 721 w 757"/>
                    <a:gd name="T13" fmla="*/ 215 h 748"/>
                    <a:gd name="T14" fmla="*/ 687 w 757"/>
                    <a:gd name="T15" fmla="*/ 157 h 748"/>
                    <a:gd name="T16" fmla="*/ 658 w 757"/>
                    <a:gd name="T17" fmla="*/ 146 h 748"/>
                    <a:gd name="T18" fmla="*/ 565 w 757"/>
                    <a:gd name="T19" fmla="*/ 181 h 748"/>
                    <a:gd name="T20" fmla="*/ 536 w 757"/>
                    <a:gd name="T21" fmla="*/ 157 h 748"/>
                    <a:gd name="T22" fmla="*/ 556 w 757"/>
                    <a:gd name="T23" fmla="*/ 55 h 748"/>
                    <a:gd name="T24" fmla="*/ 541 w 757"/>
                    <a:gd name="T25" fmla="*/ 28 h 748"/>
                    <a:gd name="T26" fmla="*/ 477 w 757"/>
                    <a:gd name="T27" fmla="*/ 5 h 748"/>
                    <a:gd name="T28" fmla="*/ 449 w 757"/>
                    <a:gd name="T29" fmla="*/ 15 h 748"/>
                    <a:gd name="T30" fmla="*/ 397 w 757"/>
                    <a:gd name="T31" fmla="*/ 106 h 748"/>
                    <a:gd name="T32" fmla="*/ 378 w 757"/>
                    <a:gd name="T33" fmla="*/ 105 h 748"/>
                    <a:gd name="T34" fmla="*/ 362 w 757"/>
                    <a:gd name="T35" fmla="*/ 106 h 748"/>
                    <a:gd name="T36" fmla="*/ 311 w 757"/>
                    <a:gd name="T37" fmla="*/ 15 h 748"/>
                    <a:gd name="T38" fmla="*/ 282 w 757"/>
                    <a:gd name="T39" fmla="*/ 4 h 748"/>
                    <a:gd name="T40" fmla="*/ 218 w 757"/>
                    <a:gd name="T41" fmla="*/ 27 h 748"/>
                    <a:gd name="T42" fmla="*/ 203 w 757"/>
                    <a:gd name="T43" fmla="*/ 54 h 748"/>
                    <a:gd name="T44" fmla="*/ 222 w 757"/>
                    <a:gd name="T45" fmla="*/ 156 h 748"/>
                    <a:gd name="T46" fmla="*/ 192 w 757"/>
                    <a:gd name="T47" fmla="*/ 181 h 748"/>
                    <a:gd name="T48" fmla="*/ 103 w 757"/>
                    <a:gd name="T49" fmla="*/ 145 h 748"/>
                    <a:gd name="T50" fmla="*/ 74 w 757"/>
                    <a:gd name="T51" fmla="*/ 155 h 748"/>
                    <a:gd name="T52" fmla="*/ 39 w 757"/>
                    <a:gd name="T53" fmla="*/ 213 h 748"/>
                    <a:gd name="T54" fmla="*/ 44 w 757"/>
                    <a:gd name="T55" fmla="*/ 243 h 748"/>
                    <a:gd name="T56" fmla="*/ 119 w 757"/>
                    <a:gd name="T57" fmla="*/ 307 h 748"/>
                    <a:gd name="T58" fmla="*/ 113 w 757"/>
                    <a:gd name="T59" fmla="*/ 341 h 748"/>
                    <a:gd name="T60" fmla="*/ 17 w 757"/>
                    <a:gd name="T61" fmla="*/ 373 h 748"/>
                    <a:gd name="T62" fmla="*/ 2 w 757"/>
                    <a:gd name="T63" fmla="*/ 400 h 748"/>
                    <a:gd name="T64" fmla="*/ 13 w 757"/>
                    <a:gd name="T65" fmla="*/ 466 h 748"/>
                    <a:gd name="T66" fmla="*/ 37 w 757"/>
                    <a:gd name="T67" fmla="*/ 486 h 748"/>
                    <a:gd name="T68" fmla="*/ 136 w 757"/>
                    <a:gd name="T69" fmla="*/ 486 h 748"/>
                    <a:gd name="T70" fmla="*/ 154 w 757"/>
                    <a:gd name="T71" fmla="*/ 519 h 748"/>
                    <a:gd name="T72" fmla="*/ 102 w 757"/>
                    <a:gd name="T73" fmla="*/ 604 h 748"/>
                    <a:gd name="T74" fmla="*/ 107 w 757"/>
                    <a:gd name="T75" fmla="*/ 634 h 748"/>
                    <a:gd name="T76" fmla="*/ 158 w 757"/>
                    <a:gd name="T77" fmla="*/ 678 h 748"/>
                    <a:gd name="T78" fmla="*/ 189 w 757"/>
                    <a:gd name="T79" fmla="*/ 679 h 748"/>
                    <a:gd name="T80" fmla="*/ 265 w 757"/>
                    <a:gd name="T81" fmla="*/ 615 h 748"/>
                    <a:gd name="T82" fmla="*/ 303 w 757"/>
                    <a:gd name="T83" fmla="*/ 629 h 748"/>
                    <a:gd name="T84" fmla="*/ 318 w 757"/>
                    <a:gd name="T85" fmla="*/ 729 h 748"/>
                    <a:gd name="T86" fmla="*/ 342 w 757"/>
                    <a:gd name="T87" fmla="*/ 748 h 748"/>
                    <a:gd name="T88" fmla="*/ 409 w 757"/>
                    <a:gd name="T89" fmla="*/ 748 h 748"/>
                    <a:gd name="T90" fmla="*/ 433 w 757"/>
                    <a:gd name="T91" fmla="*/ 729 h 748"/>
                    <a:gd name="T92" fmla="*/ 450 w 757"/>
                    <a:gd name="T93" fmla="*/ 631 h 748"/>
                    <a:gd name="T94" fmla="*/ 489 w 757"/>
                    <a:gd name="T95" fmla="*/ 617 h 748"/>
                    <a:gd name="T96" fmla="*/ 562 w 757"/>
                    <a:gd name="T97" fmla="*/ 680 h 748"/>
                    <a:gd name="T98" fmla="*/ 592 w 757"/>
                    <a:gd name="T99" fmla="*/ 680 h 748"/>
                    <a:gd name="T100" fmla="*/ 644 w 757"/>
                    <a:gd name="T101" fmla="*/ 636 h 748"/>
                    <a:gd name="T102" fmla="*/ 649 w 757"/>
                    <a:gd name="T103" fmla="*/ 606 h 748"/>
                    <a:gd name="T104" fmla="*/ 600 w 757"/>
                    <a:gd name="T105" fmla="*/ 522 h 748"/>
                    <a:gd name="T106" fmla="*/ 621 w 757"/>
                    <a:gd name="T107" fmla="*/ 486 h 748"/>
                    <a:gd name="T108" fmla="*/ 721 w 757"/>
                    <a:gd name="T109" fmla="*/ 486 h 748"/>
                    <a:gd name="T110" fmla="*/ 744 w 757"/>
                    <a:gd name="T111" fmla="*/ 466 h 748"/>
                    <a:gd name="T112" fmla="*/ 528 w 757"/>
                    <a:gd name="T113" fmla="*/ 373 h 748"/>
                    <a:gd name="T114" fmla="*/ 378 w 757"/>
                    <a:gd name="T115" fmla="*/ 522 h 748"/>
                    <a:gd name="T116" fmla="*/ 229 w 757"/>
                    <a:gd name="T117" fmla="*/ 373 h 748"/>
                    <a:gd name="T118" fmla="*/ 378 w 757"/>
                    <a:gd name="T119" fmla="*/ 223 h 748"/>
                    <a:gd name="T120" fmla="*/ 528 w 757"/>
                    <a:gd name="T121" fmla="*/ 373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7" h="748">
                      <a:moveTo>
                        <a:pt x="744" y="466"/>
                      </a:moveTo>
                      <a:cubicBezTo>
                        <a:pt x="755" y="399"/>
                        <a:pt x="755" y="399"/>
                        <a:pt x="755" y="399"/>
                      </a:cubicBezTo>
                      <a:cubicBezTo>
                        <a:pt x="757" y="388"/>
                        <a:pt x="750" y="377"/>
                        <a:pt x="739" y="373"/>
                      </a:cubicBezTo>
                      <a:cubicBezTo>
                        <a:pt x="644" y="341"/>
                        <a:pt x="644" y="341"/>
                        <a:pt x="644" y="341"/>
                      </a:cubicBezTo>
                      <a:cubicBezTo>
                        <a:pt x="643" y="330"/>
                        <a:pt x="641" y="319"/>
                        <a:pt x="638" y="309"/>
                      </a:cubicBezTo>
                      <a:cubicBezTo>
                        <a:pt x="716" y="245"/>
                        <a:pt x="716" y="245"/>
                        <a:pt x="716" y="245"/>
                      </a:cubicBezTo>
                      <a:cubicBezTo>
                        <a:pt x="725" y="238"/>
                        <a:pt x="727" y="225"/>
                        <a:pt x="721" y="215"/>
                      </a:cubicBezTo>
                      <a:cubicBezTo>
                        <a:pt x="687" y="157"/>
                        <a:pt x="687" y="157"/>
                        <a:pt x="687" y="157"/>
                      </a:cubicBezTo>
                      <a:cubicBezTo>
                        <a:pt x="681" y="147"/>
                        <a:pt x="669" y="142"/>
                        <a:pt x="658" y="146"/>
                      </a:cubicBezTo>
                      <a:cubicBezTo>
                        <a:pt x="565" y="181"/>
                        <a:pt x="565" y="181"/>
                        <a:pt x="565" y="181"/>
                      </a:cubicBezTo>
                      <a:cubicBezTo>
                        <a:pt x="556" y="172"/>
                        <a:pt x="547" y="164"/>
                        <a:pt x="536" y="157"/>
                      </a:cubicBezTo>
                      <a:cubicBezTo>
                        <a:pt x="556" y="55"/>
                        <a:pt x="556" y="55"/>
                        <a:pt x="556" y="55"/>
                      </a:cubicBezTo>
                      <a:cubicBezTo>
                        <a:pt x="558" y="43"/>
                        <a:pt x="552" y="32"/>
                        <a:pt x="541" y="28"/>
                      </a:cubicBezTo>
                      <a:cubicBezTo>
                        <a:pt x="477" y="5"/>
                        <a:pt x="477" y="5"/>
                        <a:pt x="477" y="5"/>
                      </a:cubicBezTo>
                      <a:cubicBezTo>
                        <a:pt x="467" y="1"/>
                        <a:pt x="455" y="5"/>
                        <a:pt x="449" y="15"/>
                      </a:cubicBezTo>
                      <a:cubicBezTo>
                        <a:pt x="397" y="106"/>
                        <a:pt x="397" y="106"/>
                        <a:pt x="397" y="106"/>
                      </a:cubicBezTo>
                      <a:cubicBezTo>
                        <a:pt x="391" y="105"/>
                        <a:pt x="385" y="105"/>
                        <a:pt x="378" y="105"/>
                      </a:cubicBezTo>
                      <a:cubicBezTo>
                        <a:pt x="373" y="105"/>
                        <a:pt x="367" y="105"/>
                        <a:pt x="362" y="106"/>
                      </a:cubicBezTo>
                      <a:cubicBezTo>
                        <a:pt x="311" y="15"/>
                        <a:pt x="311" y="15"/>
                        <a:pt x="311" y="15"/>
                      </a:cubicBezTo>
                      <a:cubicBezTo>
                        <a:pt x="305" y="4"/>
                        <a:pt x="293" y="0"/>
                        <a:pt x="282" y="4"/>
                      </a:cubicBezTo>
                      <a:cubicBezTo>
                        <a:pt x="218" y="27"/>
                        <a:pt x="218" y="27"/>
                        <a:pt x="218" y="27"/>
                      </a:cubicBezTo>
                      <a:cubicBezTo>
                        <a:pt x="208" y="31"/>
                        <a:pt x="201" y="42"/>
                        <a:pt x="203" y="54"/>
                      </a:cubicBezTo>
                      <a:cubicBezTo>
                        <a:pt x="222" y="156"/>
                        <a:pt x="222" y="156"/>
                        <a:pt x="222" y="156"/>
                      </a:cubicBezTo>
                      <a:cubicBezTo>
                        <a:pt x="211" y="163"/>
                        <a:pt x="201" y="172"/>
                        <a:pt x="192" y="181"/>
                      </a:cubicBezTo>
                      <a:cubicBezTo>
                        <a:pt x="103" y="145"/>
                        <a:pt x="103" y="145"/>
                        <a:pt x="103" y="145"/>
                      </a:cubicBezTo>
                      <a:cubicBezTo>
                        <a:pt x="92" y="141"/>
                        <a:pt x="80" y="145"/>
                        <a:pt x="74" y="155"/>
                      </a:cubicBezTo>
                      <a:cubicBezTo>
                        <a:pt x="39" y="213"/>
                        <a:pt x="39" y="213"/>
                        <a:pt x="39" y="213"/>
                      </a:cubicBezTo>
                      <a:cubicBezTo>
                        <a:pt x="33" y="223"/>
                        <a:pt x="35" y="235"/>
                        <a:pt x="44" y="243"/>
                      </a:cubicBezTo>
                      <a:cubicBezTo>
                        <a:pt x="119" y="307"/>
                        <a:pt x="119" y="307"/>
                        <a:pt x="119" y="307"/>
                      </a:cubicBezTo>
                      <a:cubicBezTo>
                        <a:pt x="116" y="318"/>
                        <a:pt x="114" y="329"/>
                        <a:pt x="113" y="341"/>
                      </a:cubicBezTo>
                      <a:cubicBezTo>
                        <a:pt x="17" y="373"/>
                        <a:pt x="17" y="373"/>
                        <a:pt x="17" y="373"/>
                      </a:cubicBezTo>
                      <a:cubicBezTo>
                        <a:pt x="6" y="377"/>
                        <a:pt x="0" y="388"/>
                        <a:pt x="2" y="400"/>
                      </a:cubicBezTo>
                      <a:cubicBezTo>
                        <a:pt x="13" y="466"/>
                        <a:pt x="13" y="466"/>
                        <a:pt x="13" y="466"/>
                      </a:cubicBezTo>
                      <a:cubicBezTo>
                        <a:pt x="15" y="478"/>
                        <a:pt x="25" y="486"/>
                        <a:pt x="37" y="486"/>
                      </a:cubicBezTo>
                      <a:cubicBezTo>
                        <a:pt x="136" y="486"/>
                        <a:pt x="136" y="486"/>
                        <a:pt x="136" y="486"/>
                      </a:cubicBezTo>
                      <a:cubicBezTo>
                        <a:pt x="141" y="498"/>
                        <a:pt x="147" y="509"/>
                        <a:pt x="154" y="519"/>
                      </a:cubicBezTo>
                      <a:cubicBezTo>
                        <a:pt x="102" y="604"/>
                        <a:pt x="102" y="604"/>
                        <a:pt x="102" y="604"/>
                      </a:cubicBezTo>
                      <a:cubicBezTo>
                        <a:pt x="96" y="614"/>
                        <a:pt x="98" y="627"/>
                        <a:pt x="107" y="634"/>
                      </a:cubicBezTo>
                      <a:cubicBezTo>
                        <a:pt x="158" y="678"/>
                        <a:pt x="158" y="678"/>
                        <a:pt x="158" y="678"/>
                      </a:cubicBezTo>
                      <a:cubicBezTo>
                        <a:pt x="167" y="686"/>
                        <a:pt x="180" y="686"/>
                        <a:pt x="189" y="679"/>
                      </a:cubicBezTo>
                      <a:cubicBezTo>
                        <a:pt x="265" y="615"/>
                        <a:pt x="265" y="615"/>
                        <a:pt x="265" y="615"/>
                      </a:cubicBezTo>
                      <a:cubicBezTo>
                        <a:pt x="277" y="621"/>
                        <a:pt x="290" y="626"/>
                        <a:pt x="303" y="629"/>
                      </a:cubicBezTo>
                      <a:cubicBezTo>
                        <a:pt x="318" y="729"/>
                        <a:pt x="318" y="729"/>
                        <a:pt x="318" y="729"/>
                      </a:cubicBezTo>
                      <a:cubicBezTo>
                        <a:pt x="320" y="740"/>
                        <a:pt x="330" y="748"/>
                        <a:pt x="342" y="748"/>
                      </a:cubicBezTo>
                      <a:cubicBezTo>
                        <a:pt x="409" y="748"/>
                        <a:pt x="409" y="748"/>
                        <a:pt x="409" y="748"/>
                      </a:cubicBezTo>
                      <a:cubicBezTo>
                        <a:pt x="421" y="748"/>
                        <a:pt x="431" y="740"/>
                        <a:pt x="433" y="729"/>
                      </a:cubicBezTo>
                      <a:cubicBezTo>
                        <a:pt x="450" y="631"/>
                        <a:pt x="450" y="631"/>
                        <a:pt x="450" y="631"/>
                      </a:cubicBezTo>
                      <a:cubicBezTo>
                        <a:pt x="463" y="627"/>
                        <a:pt x="476" y="622"/>
                        <a:pt x="489" y="617"/>
                      </a:cubicBezTo>
                      <a:cubicBezTo>
                        <a:pt x="562" y="680"/>
                        <a:pt x="562" y="680"/>
                        <a:pt x="562" y="680"/>
                      </a:cubicBezTo>
                      <a:cubicBezTo>
                        <a:pt x="570" y="687"/>
                        <a:pt x="583" y="687"/>
                        <a:pt x="592" y="680"/>
                      </a:cubicBezTo>
                      <a:cubicBezTo>
                        <a:pt x="644" y="636"/>
                        <a:pt x="644" y="636"/>
                        <a:pt x="644" y="636"/>
                      </a:cubicBezTo>
                      <a:cubicBezTo>
                        <a:pt x="653" y="629"/>
                        <a:pt x="655" y="616"/>
                        <a:pt x="649" y="606"/>
                      </a:cubicBezTo>
                      <a:cubicBezTo>
                        <a:pt x="600" y="522"/>
                        <a:pt x="600" y="522"/>
                        <a:pt x="600" y="522"/>
                      </a:cubicBezTo>
                      <a:cubicBezTo>
                        <a:pt x="608" y="511"/>
                        <a:pt x="615" y="499"/>
                        <a:pt x="621" y="486"/>
                      </a:cubicBezTo>
                      <a:cubicBezTo>
                        <a:pt x="721" y="486"/>
                        <a:pt x="721" y="486"/>
                        <a:pt x="721" y="486"/>
                      </a:cubicBezTo>
                      <a:cubicBezTo>
                        <a:pt x="732" y="486"/>
                        <a:pt x="742" y="478"/>
                        <a:pt x="744" y="466"/>
                      </a:cubicBezTo>
                      <a:close/>
                      <a:moveTo>
                        <a:pt x="528" y="373"/>
                      </a:moveTo>
                      <a:cubicBezTo>
                        <a:pt x="528" y="455"/>
                        <a:pt x="461" y="522"/>
                        <a:pt x="378" y="522"/>
                      </a:cubicBezTo>
                      <a:cubicBezTo>
                        <a:pt x="296" y="522"/>
                        <a:pt x="229" y="455"/>
                        <a:pt x="229" y="373"/>
                      </a:cubicBezTo>
                      <a:cubicBezTo>
                        <a:pt x="229" y="290"/>
                        <a:pt x="296" y="223"/>
                        <a:pt x="378" y="223"/>
                      </a:cubicBezTo>
                      <a:cubicBezTo>
                        <a:pt x="461" y="223"/>
                        <a:pt x="528" y="290"/>
                        <a:pt x="528" y="373"/>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314" name="Oval 25"/>
                <p:cNvSpPr>
                  <a:spLocks noChangeArrowheads="1"/>
                </p:cNvSpPr>
                <p:nvPr/>
              </p:nvSpPr>
              <p:spPr bwMode="auto">
                <a:xfrm>
                  <a:off x="6769086" y="7180978"/>
                  <a:ext cx="542930" cy="541340"/>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315" name="Freeform 26"/>
                <p:cNvSpPr>
                  <a:spLocks noEditPoints="1"/>
                </p:cNvSpPr>
                <p:nvPr/>
              </p:nvSpPr>
              <p:spPr bwMode="auto">
                <a:xfrm>
                  <a:off x="8120057" y="7722308"/>
                  <a:ext cx="1458909" cy="1524004"/>
                </a:xfrm>
                <a:custGeom>
                  <a:avLst/>
                  <a:gdLst>
                    <a:gd name="T0" fmla="*/ 379 w 388"/>
                    <a:gd name="T1" fmla="*/ 137 h 405"/>
                    <a:gd name="T2" fmla="*/ 383 w 388"/>
                    <a:gd name="T3" fmla="*/ 118 h 405"/>
                    <a:gd name="T4" fmla="*/ 361 w 388"/>
                    <a:gd name="T5" fmla="*/ 81 h 405"/>
                    <a:gd name="T6" fmla="*/ 343 w 388"/>
                    <a:gd name="T7" fmla="*/ 74 h 405"/>
                    <a:gd name="T8" fmla="*/ 287 w 388"/>
                    <a:gd name="T9" fmla="*/ 94 h 405"/>
                    <a:gd name="T10" fmla="*/ 241 w 388"/>
                    <a:gd name="T11" fmla="*/ 68 h 405"/>
                    <a:gd name="T12" fmla="*/ 232 w 388"/>
                    <a:gd name="T13" fmla="*/ 12 h 405"/>
                    <a:gd name="T14" fmla="*/ 217 w 388"/>
                    <a:gd name="T15" fmla="*/ 0 h 405"/>
                    <a:gd name="T16" fmla="*/ 174 w 388"/>
                    <a:gd name="T17" fmla="*/ 0 h 405"/>
                    <a:gd name="T18" fmla="*/ 159 w 388"/>
                    <a:gd name="T19" fmla="*/ 12 h 405"/>
                    <a:gd name="T20" fmla="*/ 149 w 388"/>
                    <a:gd name="T21" fmla="*/ 68 h 405"/>
                    <a:gd name="T22" fmla="*/ 102 w 388"/>
                    <a:gd name="T23" fmla="*/ 95 h 405"/>
                    <a:gd name="T24" fmla="*/ 46 w 388"/>
                    <a:gd name="T25" fmla="*/ 74 h 405"/>
                    <a:gd name="T26" fmla="*/ 27 w 388"/>
                    <a:gd name="T27" fmla="*/ 81 h 405"/>
                    <a:gd name="T28" fmla="*/ 6 w 388"/>
                    <a:gd name="T29" fmla="*/ 118 h 405"/>
                    <a:gd name="T30" fmla="*/ 9 w 388"/>
                    <a:gd name="T31" fmla="*/ 137 h 405"/>
                    <a:gd name="T32" fmla="*/ 55 w 388"/>
                    <a:gd name="T33" fmla="*/ 175 h 405"/>
                    <a:gd name="T34" fmla="*/ 53 w 388"/>
                    <a:gd name="T35" fmla="*/ 202 h 405"/>
                    <a:gd name="T36" fmla="*/ 55 w 388"/>
                    <a:gd name="T37" fmla="*/ 227 h 405"/>
                    <a:gd name="T38" fmla="*/ 7 w 388"/>
                    <a:gd name="T39" fmla="*/ 266 h 405"/>
                    <a:gd name="T40" fmla="*/ 4 w 388"/>
                    <a:gd name="T41" fmla="*/ 285 h 405"/>
                    <a:gd name="T42" fmla="*/ 25 w 388"/>
                    <a:gd name="T43" fmla="*/ 322 h 405"/>
                    <a:gd name="T44" fmla="*/ 43 w 388"/>
                    <a:gd name="T45" fmla="*/ 329 h 405"/>
                    <a:gd name="T46" fmla="*/ 100 w 388"/>
                    <a:gd name="T47" fmla="*/ 308 h 405"/>
                    <a:gd name="T48" fmla="*/ 149 w 388"/>
                    <a:gd name="T49" fmla="*/ 337 h 405"/>
                    <a:gd name="T50" fmla="*/ 158 w 388"/>
                    <a:gd name="T51" fmla="*/ 392 h 405"/>
                    <a:gd name="T52" fmla="*/ 173 w 388"/>
                    <a:gd name="T53" fmla="*/ 405 h 405"/>
                    <a:gd name="T54" fmla="*/ 216 w 388"/>
                    <a:gd name="T55" fmla="*/ 405 h 405"/>
                    <a:gd name="T56" fmla="*/ 231 w 388"/>
                    <a:gd name="T57" fmla="*/ 392 h 405"/>
                    <a:gd name="T58" fmla="*/ 240 w 388"/>
                    <a:gd name="T59" fmla="*/ 337 h 405"/>
                    <a:gd name="T60" fmla="*/ 289 w 388"/>
                    <a:gd name="T61" fmla="*/ 309 h 405"/>
                    <a:gd name="T62" fmla="*/ 345 w 388"/>
                    <a:gd name="T63" fmla="*/ 329 h 405"/>
                    <a:gd name="T64" fmla="*/ 364 w 388"/>
                    <a:gd name="T65" fmla="*/ 322 h 405"/>
                    <a:gd name="T66" fmla="*/ 385 w 388"/>
                    <a:gd name="T67" fmla="*/ 285 h 405"/>
                    <a:gd name="T68" fmla="*/ 381 w 388"/>
                    <a:gd name="T69" fmla="*/ 266 h 405"/>
                    <a:gd name="T70" fmla="*/ 335 w 388"/>
                    <a:gd name="T71" fmla="*/ 228 h 405"/>
                    <a:gd name="T72" fmla="*/ 337 w 388"/>
                    <a:gd name="T73" fmla="*/ 202 h 405"/>
                    <a:gd name="T74" fmla="*/ 334 w 388"/>
                    <a:gd name="T75" fmla="*/ 174 h 405"/>
                    <a:gd name="T76" fmla="*/ 379 w 388"/>
                    <a:gd name="T77" fmla="*/ 137 h 405"/>
                    <a:gd name="T78" fmla="*/ 251 w 388"/>
                    <a:gd name="T79" fmla="*/ 202 h 405"/>
                    <a:gd name="T80" fmla="*/ 195 w 388"/>
                    <a:gd name="T81" fmla="*/ 259 h 405"/>
                    <a:gd name="T82" fmla="*/ 138 w 388"/>
                    <a:gd name="T83" fmla="*/ 202 h 405"/>
                    <a:gd name="T84" fmla="*/ 195 w 388"/>
                    <a:gd name="T85" fmla="*/ 145 h 405"/>
                    <a:gd name="T86" fmla="*/ 251 w 388"/>
                    <a:gd name="T87" fmla="*/ 20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8" h="405">
                      <a:moveTo>
                        <a:pt x="379" y="137"/>
                      </a:moveTo>
                      <a:cubicBezTo>
                        <a:pt x="385" y="133"/>
                        <a:pt x="386" y="124"/>
                        <a:pt x="383" y="118"/>
                      </a:cubicBezTo>
                      <a:cubicBezTo>
                        <a:pt x="361" y="81"/>
                        <a:pt x="361" y="81"/>
                        <a:pt x="361" y="81"/>
                      </a:cubicBezTo>
                      <a:cubicBezTo>
                        <a:pt x="357" y="74"/>
                        <a:pt x="350" y="72"/>
                        <a:pt x="343" y="74"/>
                      </a:cubicBezTo>
                      <a:cubicBezTo>
                        <a:pt x="287" y="94"/>
                        <a:pt x="287" y="94"/>
                        <a:pt x="287" y="94"/>
                      </a:cubicBezTo>
                      <a:cubicBezTo>
                        <a:pt x="274" y="83"/>
                        <a:pt x="258" y="74"/>
                        <a:pt x="241" y="68"/>
                      </a:cubicBezTo>
                      <a:cubicBezTo>
                        <a:pt x="232" y="12"/>
                        <a:pt x="232" y="12"/>
                        <a:pt x="232" y="12"/>
                      </a:cubicBezTo>
                      <a:cubicBezTo>
                        <a:pt x="231" y="5"/>
                        <a:pt x="224" y="0"/>
                        <a:pt x="217" y="0"/>
                      </a:cubicBezTo>
                      <a:cubicBezTo>
                        <a:pt x="174" y="0"/>
                        <a:pt x="174" y="0"/>
                        <a:pt x="174" y="0"/>
                      </a:cubicBezTo>
                      <a:cubicBezTo>
                        <a:pt x="166" y="0"/>
                        <a:pt x="160" y="5"/>
                        <a:pt x="159" y="12"/>
                      </a:cubicBezTo>
                      <a:cubicBezTo>
                        <a:pt x="149" y="68"/>
                        <a:pt x="149" y="68"/>
                        <a:pt x="149" y="68"/>
                      </a:cubicBezTo>
                      <a:cubicBezTo>
                        <a:pt x="132" y="74"/>
                        <a:pt x="116" y="83"/>
                        <a:pt x="102" y="95"/>
                      </a:cubicBezTo>
                      <a:cubicBezTo>
                        <a:pt x="46" y="74"/>
                        <a:pt x="46" y="74"/>
                        <a:pt x="46" y="74"/>
                      </a:cubicBezTo>
                      <a:cubicBezTo>
                        <a:pt x="39" y="72"/>
                        <a:pt x="31" y="74"/>
                        <a:pt x="27" y="81"/>
                      </a:cubicBezTo>
                      <a:cubicBezTo>
                        <a:pt x="6" y="118"/>
                        <a:pt x="6" y="118"/>
                        <a:pt x="6" y="118"/>
                      </a:cubicBezTo>
                      <a:cubicBezTo>
                        <a:pt x="2" y="124"/>
                        <a:pt x="3" y="133"/>
                        <a:pt x="9" y="137"/>
                      </a:cubicBezTo>
                      <a:cubicBezTo>
                        <a:pt x="55" y="175"/>
                        <a:pt x="55" y="175"/>
                        <a:pt x="55" y="175"/>
                      </a:cubicBezTo>
                      <a:cubicBezTo>
                        <a:pt x="54" y="184"/>
                        <a:pt x="53" y="193"/>
                        <a:pt x="53" y="202"/>
                      </a:cubicBezTo>
                      <a:cubicBezTo>
                        <a:pt x="53" y="211"/>
                        <a:pt x="53" y="219"/>
                        <a:pt x="55" y="227"/>
                      </a:cubicBezTo>
                      <a:cubicBezTo>
                        <a:pt x="7" y="266"/>
                        <a:pt x="7" y="266"/>
                        <a:pt x="7" y="266"/>
                      </a:cubicBezTo>
                      <a:cubicBezTo>
                        <a:pt x="2" y="270"/>
                        <a:pt x="0" y="278"/>
                        <a:pt x="4" y="285"/>
                      </a:cubicBezTo>
                      <a:cubicBezTo>
                        <a:pt x="25" y="322"/>
                        <a:pt x="25" y="322"/>
                        <a:pt x="25" y="322"/>
                      </a:cubicBezTo>
                      <a:cubicBezTo>
                        <a:pt x="28" y="329"/>
                        <a:pt x="36" y="332"/>
                        <a:pt x="43" y="329"/>
                      </a:cubicBezTo>
                      <a:cubicBezTo>
                        <a:pt x="100" y="308"/>
                        <a:pt x="100" y="308"/>
                        <a:pt x="100" y="308"/>
                      </a:cubicBezTo>
                      <a:cubicBezTo>
                        <a:pt x="114" y="321"/>
                        <a:pt x="131" y="330"/>
                        <a:pt x="149" y="337"/>
                      </a:cubicBezTo>
                      <a:cubicBezTo>
                        <a:pt x="158" y="392"/>
                        <a:pt x="158" y="392"/>
                        <a:pt x="158" y="392"/>
                      </a:cubicBezTo>
                      <a:cubicBezTo>
                        <a:pt x="159" y="399"/>
                        <a:pt x="165" y="405"/>
                        <a:pt x="173" y="405"/>
                      </a:cubicBezTo>
                      <a:cubicBezTo>
                        <a:pt x="216" y="405"/>
                        <a:pt x="216" y="405"/>
                        <a:pt x="216" y="405"/>
                      </a:cubicBezTo>
                      <a:cubicBezTo>
                        <a:pt x="223" y="405"/>
                        <a:pt x="229" y="399"/>
                        <a:pt x="231" y="392"/>
                      </a:cubicBezTo>
                      <a:cubicBezTo>
                        <a:pt x="240" y="337"/>
                        <a:pt x="240" y="337"/>
                        <a:pt x="240" y="337"/>
                      </a:cubicBezTo>
                      <a:cubicBezTo>
                        <a:pt x="258" y="331"/>
                        <a:pt x="275" y="321"/>
                        <a:pt x="289" y="309"/>
                      </a:cubicBezTo>
                      <a:cubicBezTo>
                        <a:pt x="345" y="329"/>
                        <a:pt x="345" y="329"/>
                        <a:pt x="345" y="329"/>
                      </a:cubicBezTo>
                      <a:cubicBezTo>
                        <a:pt x="352" y="332"/>
                        <a:pt x="360" y="329"/>
                        <a:pt x="364" y="322"/>
                      </a:cubicBezTo>
                      <a:cubicBezTo>
                        <a:pt x="385" y="285"/>
                        <a:pt x="385" y="285"/>
                        <a:pt x="385" y="285"/>
                      </a:cubicBezTo>
                      <a:cubicBezTo>
                        <a:pt x="388" y="278"/>
                        <a:pt x="387" y="270"/>
                        <a:pt x="381" y="266"/>
                      </a:cubicBezTo>
                      <a:cubicBezTo>
                        <a:pt x="335" y="228"/>
                        <a:pt x="335" y="228"/>
                        <a:pt x="335" y="228"/>
                      </a:cubicBezTo>
                      <a:cubicBezTo>
                        <a:pt x="336" y="220"/>
                        <a:pt x="337" y="211"/>
                        <a:pt x="337" y="202"/>
                      </a:cubicBezTo>
                      <a:cubicBezTo>
                        <a:pt x="337" y="193"/>
                        <a:pt x="336" y="183"/>
                        <a:pt x="334" y="174"/>
                      </a:cubicBezTo>
                      <a:lnTo>
                        <a:pt x="379" y="137"/>
                      </a:lnTo>
                      <a:close/>
                      <a:moveTo>
                        <a:pt x="251" y="202"/>
                      </a:moveTo>
                      <a:cubicBezTo>
                        <a:pt x="251" y="233"/>
                        <a:pt x="226" y="259"/>
                        <a:pt x="195" y="259"/>
                      </a:cubicBezTo>
                      <a:cubicBezTo>
                        <a:pt x="163" y="259"/>
                        <a:pt x="138" y="233"/>
                        <a:pt x="138" y="202"/>
                      </a:cubicBezTo>
                      <a:cubicBezTo>
                        <a:pt x="138" y="171"/>
                        <a:pt x="163" y="145"/>
                        <a:pt x="195" y="145"/>
                      </a:cubicBezTo>
                      <a:cubicBezTo>
                        <a:pt x="226" y="145"/>
                        <a:pt x="251" y="171"/>
                        <a:pt x="251" y="202"/>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grpSp>
        <p:grpSp>
          <p:nvGrpSpPr>
            <p:cNvPr id="285" name="Group 284"/>
            <p:cNvGrpSpPr/>
            <p:nvPr/>
          </p:nvGrpSpPr>
          <p:grpSpPr>
            <a:xfrm>
              <a:off x="6431497" y="-408003"/>
              <a:ext cx="603676" cy="732326"/>
              <a:chOff x="1233658" y="2248829"/>
              <a:chExt cx="702735" cy="852495"/>
            </a:xfrm>
          </p:grpSpPr>
          <p:sp>
            <p:nvSpPr>
              <p:cNvPr id="298" name="TextBox 297"/>
              <p:cNvSpPr txBox="1"/>
              <p:nvPr/>
            </p:nvSpPr>
            <p:spPr>
              <a:xfrm>
                <a:off x="1233658" y="2248829"/>
                <a:ext cx="702735" cy="186604"/>
              </a:xfrm>
              <a:prstGeom prst="rect">
                <a:avLst/>
              </a:prstGeom>
              <a:solidFill>
                <a:schemeClr val="accent2"/>
              </a:solidFill>
              <a:ln w="6350">
                <a:noFill/>
                <a:miter lim="800000"/>
              </a:ln>
            </p:spPr>
            <p:txBody>
              <a:bodyPr wrap="square" lIns="45688" tIns="45688" rIns="45688" bIns="45688" rtlCol="0" anchor="ctr">
                <a:noAutofit/>
              </a:bodyPr>
              <a:lstStyle>
                <a:defPPr>
                  <a:defRPr lang="en-US"/>
                </a:defPPr>
                <a:lvl1pPr algn="ctr" defTabSz="932239">
                  <a:lnSpc>
                    <a:spcPct val="90000"/>
                  </a:lnSpc>
                  <a:spcAft>
                    <a:spcPts val="612"/>
                  </a:spcAft>
                  <a:defRPr sz="800" b="0" kern="0">
                    <a:gradFill>
                      <a:gsLst>
                        <a:gs pos="0">
                          <a:schemeClr val="bg1"/>
                        </a:gs>
                        <a:gs pos="100000">
                          <a:schemeClr val="bg1"/>
                        </a:gs>
                      </a:gsLst>
                      <a:lin ang="5400000" scaled="0"/>
                    </a:gradFill>
                    <a:latin typeface="Segoe UI Semibold" panose="020B0702040204020203" pitchFamily="34" charset="0"/>
                    <a:cs typeface="Segoe UI Semibold" panose="020B0702040204020203" pitchFamily="34" charset="0"/>
                  </a:defRPr>
                </a:lvl1pPr>
              </a:lstStyle>
              <a:p>
                <a:pPr marL="0" marR="0" lvl="0" indent="0" algn="ctr" defTabSz="932239" eaLnBrk="1" fontAlgn="auto" latinLnBrk="0" hangingPunct="1">
                  <a:lnSpc>
                    <a:spcPct val="90000"/>
                  </a:lnSpc>
                  <a:spcBef>
                    <a:spcPts val="0"/>
                  </a:spcBef>
                  <a:spcAft>
                    <a:spcPts val="612"/>
                  </a:spcAft>
                  <a:buClrTx/>
                  <a:buSzTx/>
                  <a:buFontTx/>
                  <a:buNone/>
                  <a:tabLst/>
                  <a:defRPr/>
                </a:pPr>
                <a:r>
                  <a:rPr kumimoji="0" lang="en-US" sz="784" b="0" i="0" u="none" strike="noStrike" kern="0" cap="none" spc="0" normalizeH="0" baseline="0" noProof="0" dirty="0">
                    <a:ln>
                      <a:noFill/>
                    </a:ln>
                    <a:gradFill>
                      <a:gsLst>
                        <a:gs pos="0">
                          <a:schemeClr val="bg1"/>
                        </a:gs>
                        <a:gs pos="100000">
                          <a:schemeClr val="bg1"/>
                        </a:gs>
                      </a:gsLst>
                      <a:lin ang="5400000" scaled="0"/>
                    </a:gradFill>
                    <a:effectLst/>
                    <a:uLnTx/>
                    <a:uFillTx/>
                    <a:latin typeface="Segoe UI Semibold" panose="020B0702040204020203" pitchFamily="34" charset="0"/>
                    <a:cs typeface="Segoe UI Semibold" panose="020B0702040204020203" pitchFamily="34" charset="0"/>
                  </a:rPr>
                  <a:t>Container</a:t>
                </a:r>
              </a:p>
            </p:txBody>
          </p:sp>
          <p:sp>
            <p:nvSpPr>
              <p:cNvPr id="299" name="Rectangle 298"/>
              <p:cNvSpPr/>
              <p:nvPr/>
            </p:nvSpPr>
            <p:spPr bwMode="auto">
              <a:xfrm>
                <a:off x="1233658" y="2435433"/>
                <a:ext cx="702735" cy="665891"/>
              </a:xfrm>
              <a:prstGeom prst="rect">
                <a:avLst/>
              </a:prstGeom>
              <a:solidFill>
                <a:srgbClr val="EEEEEE"/>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750" tIns="146201" rIns="182750" bIns="146201" numCol="1" spcCol="0" rtlCol="0" fromWordArt="0" anchor="ctr" anchorCtr="0" forceAA="0" compatLnSpc="1">
                <a:prstTxWarp prst="textNoShape">
                  <a:avLst/>
                </a:prstTxWarp>
                <a:noAutofit/>
              </a:bodyPr>
              <a:lstStyle/>
              <a:p>
                <a:pPr marL="0" marR="0" lvl="0" indent="0" defTabSz="931578"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FFFFFF"/>
                  </a:solidFill>
                  <a:effectLst/>
                  <a:uLnTx/>
                  <a:uFillTx/>
                  <a:ea typeface="Segoe UI" pitchFamily="34" charset="0"/>
                  <a:cs typeface="Segoe UI" pitchFamily="34" charset="0"/>
                </a:endParaRPr>
              </a:p>
            </p:txBody>
          </p:sp>
          <p:grpSp>
            <p:nvGrpSpPr>
              <p:cNvPr id="300" name="Group 299"/>
              <p:cNvGrpSpPr/>
              <p:nvPr/>
            </p:nvGrpSpPr>
            <p:grpSpPr>
              <a:xfrm>
                <a:off x="1338407" y="2590867"/>
                <a:ext cx="471171" cy="380335"/>
                <a:chOff x="4872269" y="6049087"/>
                <a:chExt cx="3960813" cy="3197225"/>
              </a:xfrm>
              <a:solidFill>
                <a:schemeClr val="tx2"/>
              </a:solidFill>
            </p:grpSpPr>
            <p:sp>
              <p:nvSpPr>
                <p:cNvPr id="301" name="Freeform 24"/>
                <p:cNvSpPr>
                  <a:spLocks noEditPoints="1"/>
                </p:cNvSpPr>
                <p:nvPr/>
              </p:nvSpPr>
              <p:spPr bwMode="auto">
                <a:xfrm>
                  <a:off x="4872269" y="6049087"/>
                  <a:ext cx="2847977" cy="2813055"/>
                </a:xfrm>
                <a:custGeom>
                  <a:avLst/>
                  <a:gdLst>
                    <a:gd name="T0" fmla="*/ 744 w 757"/>
                    <a:gd name="T1" fmla="*/ 466 h 748"/>
                    <a:gd name="T2" fmla="*/ 755 w 757"/>
                    <a:gd name="T3" fmla="*/ 399 h 748"/>
                    <a:gd name="T4" fmla="*/ 739 w 757"/>
                    <a:gd name="T5" fmla="*/ 373 h 748"/>
                    <a:gd name="T6" fmla="*/ 644 w 757"/>
                    <a:gd name="T7" fmla="*/ 341 h 748"/>
                    <a:gd name="T8" fmla="*/ 638 w 757"/>
                    <a:gd name="T9" fmla="*/ 309 h 748"/>
                    <a:gd name="T10" fmla="*/ 716 w 757"/>
                    <a:gd name="T11" fmla="*/ 245 h 748"/>
                    <a:gd name="T12" fmla="*/ 721 w 757"/>
                    <a:gd name="T13" fmla="*/ 215 h 748"/>
                    <a:gd name="T14" fmla="*/ 687 w 757"/>
                    <a:gd name="T15" fmla="*/ 157 h 748"/>
                    <a:gd name="T16" fmla="*/ 658 w 757"/>
                    <a:gd name="T17" fmla="*/ 146 h 748"/>
                    <a:gd name="T18" fmla="*/ 565 w 757"/>
                    <a:gd name="T19" fmla="*/ 181 h 748"/>
                    <a:gd name="T20" fmla="*/ 536 w 757"/>
                    <a:gd name="T21" fmla="*/ 157 h 748"/>
                    <a:gd name="T22" fmla="*/ 556 w 757"/>
                    <a:gd name="T23" fmla="*/ 55 h 748"/>
                    <a:gd name="T24" fmla="*/ 541 w 757"/>
                    <a:gd name="T25" fmla="*/ 28 h 748"/>
                    <a:gd name="T26" fmla="*/ 477 w 757"/>
                    <a:gd name="T27" fmla="*/ 5 h 748"/>
                    <a:gd name="T28" fmla="*/ 449 w 757"/>
                    <a:gd name="T29" fmla="*/ 15 h 748"/>
                    <a:gd name="T30" fmla="*/ 397 w 757"/>
                    <a:gd name="T31" fmla="*/ 106 h 748"/>
                    <a:gd name="T32" fmla="*/ 378 w 757"/>
                    <a:gd name="T33" fmla="*/ 105 h 748"/>
                    <a:gd name="T34" fmla="*/ 362 w 757"/>
                    <a:gd name="T35" fmla="*/ 106 h 748"/>
                    <a:gd name="T36" fmla="*/ 311 w 757"/>
                    <a:gd name="T37" fmla="*/ 15 h 748"/>
                    <a:gd name="T38" fmla="*/ 282 w 757"/>
                    <a:gd name="T39" fmla="*/ 4 h 748"/>
                    <a:gd name="T40" fmla="*/ 218 w 757"/>
                    <a:gd name="T41" fmla="*/ 27 h 748"/>
                    <a:gd name="T42" fmla="*/ 203 w 757"/>
                    <a:gd name="T43" fmla="*/ 54 h 748"/>
                    <a:gd name="T44" fmla="*/ 222 w 757"/>
                    <a:gd name="T45" fmla="*/ 156 h 748"/>
                    <a:gd name="T46" fmla="*/ 192 w 757"/>
                    <a:gd name="T47" fmla="*/ 181 h 748"/>
                    <a:gd name="T48" fmla="*/ 103 w 757"/>
                    <a:gd name="T49" fmla="*/ 145 h 748"/>
                    <a:gd name="T50" fmla="*/ 74 w 757"/>
                    <a:gd name="T51" fmla="*/ 155 h 748"/>
                    <a:gd name="T52" fmla="*/ 39 w 757"/>
                    <a:gd name="T53" fmla="*/ 213 h 748"/>
                    <a:gd name="T54" fmla="*/ 44 w 757"/>
                    <a:gd name="T55" fmla="*/ 243 h 748"/>
                    <a:gd name="T56" fmla="*/ 119 w 757"/>
                    <a:gd name="T57" fmla="*/ 307 h 748"/>
                    <a:gd name="T58" fmla="*/ 113 w 757"/>
                    <a:gd name="T59" fmla="*/ 341 h 748"/>
                    <a:gd name="T60" fmla="*/ 17 w 757"/>
                    <a:gd name="T61" fmla="*/ 373 h 748"/>
                    <a:gd name="T62" fmla="*/ 2 w 757"/>
                    <a:gd name="T63" fmla="*/ 400 h 748"/>
                    <a:gd name="T64" fmla="*/ 13 w 757"/>
                    <a:gd name="T65" fmla="*/ 466 h 748"/>
                    <a:gd name="T66" fmla="*/ 37 w 757"/>
                    <a:gd name="T67" fmla="*/ 486 h 748"/>
                    <a:gd name="T68" fmla="*/ 136 w 757"/>
                    <a:gd name="T69" fmla="*/ 486 h 748"/>
                    <a:gd name="T70" fmla="*/ 154 w 757"/>
                    <a:gd name="T71" fmla="*/ 519 h 748"/>
                    <a:gd name="T72" fmla="*/ 102 w 757"/>
                    <a:gd name="T73" fmla="*/ 604 h 748"/>
                    <a:gd name="T74" fmla="*/ 107 w 757"/>
                    <a:gd name="T75" fmla="*/ 634 h 748"/>
                    <a:gd name="T76" fmla="*/ 158 w 757"/>
                    <a:gd name="T77" fmla="*/ 678 h 748"/>
                    <a:gd name="T78" fmla="*/ 189 w 757"/>
                    <a:gd name="T79" fmla="*/ 679 h 748"/>
                    <a:gd name="T80" fmla="*/ 265 w 757"/>
                    <a:gd name="T81" fmla="*/ 615 h 748"/>
                    <a:gd name="T82" fmla="*/ 303 w 757"/>
                    <a:gd name="T83" fmla="*/ 629 h 748"/>
                    <a:gd name="T84" fmla="*/ 318 w 757"/>
                    <a:gd name="T85" fmla="*/ 729 h 748"/>
                    <a:gd name="T86" fmla="*/ 342 w 757"/>
                    <a:gd name="T87" fmla="*/ 748 h 748"/>
                    <a:gd name="T88" fmla="*/ 409 w 757"/>
                    <a:gd name="T89" fmla="*/ 748 h 748"/>
                    <a:gd name="T90" fmla="*/ 433 w 757"/>
                    <a:gd name="T91" fmla="*/ 729 h 748"/>
                    <a:gd name="T92" fmla="*/ 450 w 757"/>
                    <a:gd name="T93" fmla="*/ 631 h 748"/>
                    <a:gd name="T94" fmla="*/ 489 w 757"/>
                    <a:gd name="T95" fmla="*/ 617 h 748"/>
                    <a:gd name="T96" fmla="*/ 562 w 757"/>
                    <a:gd name="T97" fmla="*/ 680 h 748"/>
                    <a:gd name="T98" fmla="*/ 592 w 757"/>
                    <a:gd name="T99" fmla="*/ 680 h 748"/>
                    <a:gd name="T100" fmla="*/ 644 w 757"/>
                    <a:gd name="T101" fmla="*/ 636 h 748"/>
                    <a:gd name="T102" fmla="*/ 649 w 757"/>
                    <a:gd name="T103" fmla="*/ 606 h 748"/>
                    <a:gd name="T104" fmla="*/ 600 w 757"/>
                    <a:gd name="T105" fmla="*/ 522 h 748"/>
                    <a:gd name="T106" fmla="*/ 621 w 757"/>
                    <a:gd name="T107" fmla="*/ 486 h 748"/>
                    <a:gd name="T108" fmla="*/ 721 w 757"/>
                    <a:gd name="T109" fmla="*/ 486 h 748"/>
                    <a:gd name="T110" fmla="*/ 744 w 757"/>
                    <a:gd name="T111" fmla="*/ 466 h 748"/>
                    <a:gd name="T112" fmla="*/ 528 w 757"/>
                    <a:gd name="T113" fmla="*/ 373 h 748"/>
                    <a:gd name="T114" fmla="*/ 378 w 757"/>
                    <a:gd name="T115" fmla="*/ 522 h 748"/>
                    <a:gd name="T116" fmla="*/ 229 w 757"/>
                    <a:gd name="T117" fmla="*/ 373 h 748"/>
                    <a:gd name="T118" fmla="*/ 378 w 757"/>
                    <a:gd name="T119" fmla="*/ 223 h 748"/>
                    <a:gd name="T120" fmla="*/ 528 w 757"/>
                    <a:gd name="T121" fmla="*/ 373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7" h="748">
                      <a:moveTo>
                        <a:pt x="744" y="466"/>
                      </a:moveTo>
                      <a:cubicBezTo>
                        <a:pt x="755" y="399"/>
                        <a:pt x="755" y="399"/>
                        <a:pt x="755" y="399"/>
                      </a:cubicBezTo>
                      <a:cubicBezTo>
                        <a:pt x="757" y="388"/>
                        <a:pt x="750" y="377"/>
                        <a:pt x="739" y="373"/>
                      </a:cubicBezTo>
                      <a:cubicBezTo>
                        <a:pt x="644" y="341"/>
                        <a:pt x="644" y="341"/>
                        <a:pt x="644" y="341"/>
                      </a:cubicBezTo>
                      <a:cubicBezTo>
                        <a:pt x="643" y="330"/>
                        <a:pt x="641" y="319"/>
                        <a:pt x="638" y="309"/>
                      </a:cubicBezTo>
                      <a:cubicBezTo>
                        <a:pt x="716" y="245"/>
                        <a:pt x="716" y="245"/>
                        <a:pt x="716" y="245"/>
                      </a:cubicBezTo>
                      <a:cubicBezTo>
                        <a:pt x="725" y="238"/>
                        <a:pt x="727" y="225"/>
                        <a:pt x="721" y="215"/>
                      </a:cubicBezTo>
                      <a:cubicBezTo>
                        <a:pt x="687" y="157"/>
                        <a:pt x="687" y="157"/>
                        <a:pt x="687" y="157"/>
                      </a:cubicBezTo>
                      <a:cubicBezTo>
                        <a:pt x="681" y="147"/>
                        <a:pt x="669" y="142"/>
                        <a:pt x="658" y="146"/>
                      </a:cubicBezTo>
                      <a:cubicBezTo>
                        <a:pt x="565" y="181"/>
                        <a:pt x="565" y="181"/>
                        <a:pt x="565" y="181"/>
                      </a:cubicBezTo>
                      <a:cubicBezTo>
                        <a:pt x="556" y="172"/>
                        <a:pt x="547" y="164"/>
                        <a:pt x="536" y="157"/>
                      </a:cubicBezTo>
                      <a:cubicBezTo>
                        <a:pt x="556" y="55"/>
                        <a:pt x="556" y="55"/>
                        <a:pt x="556" y="55"/>
                      </a:cubicBezTo>
                      <a:cubicBezTo>
                        <a:pt x="558" y="43"/>
                        <a:pt x="552" y="32"/>
                        <a:pt x="541" y="28"/>
                      </a:cubicBezTo>
                      <a:cubicBezTo>
                        <a:pt x="477" y="5"/>
                        <a:pt x="477" y="5"/>
                        <a:pt x="477" y="5"/>
                      </a:cubicBezTo>
                      <a:cubicBezTo>
                        <a:pt x="467" y="1"/>
                        <a:pt x="455" y="5"/>
                        <a:pt x="449" y="15"/>
                      </a:cubicBezTo>
                      <a:cubicBezTo>
                        <a:pt x="397" y="106"/>
                        <a:pt x="397" y="106"/>
                        <a:pt x="397" y="106"/>
                      </a:cubicBezTo>
                      <a:cubicBezTo>
                        <a:pt x="391" y="105"/>
                        <a:pt x="385" y="105"/>
                        <a:pt x="378" y="105"/>
                      </a:cubicBezTo>
                      <a:cubicBezTo>
                        <a:pt x="373" y="105"/>
                        <a:pt x="367" y="105"/>
                        <a:pt x="362" y="106"/>
                      </a:cubicBezTo>
                      <a:cubicBezTo>
                        <a:pt x="311" y="15"/>
                        <a:pt x="311" y="15"/>
                        <a:pt x="311" y="15"/>
                      </a:cubicBezTo>
                      <a:cubicBezTo>
                        <a:pt x="305" y="4"/>
                        <a:pt x="293" y="0"/>
                        <a:pt x="282" y="4"/>
                      </a:cubicBezTo>
                      <a:cubicBezTo>
                        <a:pt x="218" y="27"/>
                        <a:pt x="218" y="27"/>
                        <a:pt x="218" y="27"/>
                      </a:cubicBezTo>
                      <a:cubicBezTo>
                        <a:pt x="208" y="31"/>
                        <a:pt x="201" y="42"/>
                        <a:pt x="203" y="54"/>
                      </a:cubicBezTo>
                      <a:cubicBezTo>
                        <a:pt x="222" y="156"/>
                        <a:pt x="222" y="156"/>
                        <a:pt x="222" y="156"/>
                      </a:cubicBezTo>
                      <a:cubicBezTo>
                        <a:pt x="211" y="163"/>
                        <a:pt x="201" y="172"/>
                        <a:pt x="192" y="181"/>
                      </a:cubicBezTo>
                      <a:cubicBezTo>
                        <a:pt x="103" y="145"/>
                        <a:pt x="103" y="145"/>
                        <a:pt x="103" y="145"/>
                      </a:cubicBezTo>
                      <a:cubicBezTo>
                        <a:pt x="92" y="141"/>
                        <a:pt x="80" y="145"/>
                        <a:pt x="74" y="155"/>
                      </a:cubicBezTo>
                      <a:cubicBezTo>
                        <a:pt x="39" y="213"/>
                        <a:pt x="39" y="213"/>
                        <a:pt x="39" y="213"/>
                      </a:cubicBezTo>
                      <a:cubicBezTo>
                        <a:pt x="33" y="223"/>
                        <a:pt x="35" y="235"/>
                        <a:pt x="44" y="243"/>
                      </a:cubicBezTo>
                      <a:cubicBezTo>
                        <a:pt x="119" y="307"/>
                        <a:pt x="119" y="307"/>
                        <a:pt x="119" y="307"/>
                      </a:cubicBezTo>
                      <a:cubicBezTo>
                        <a:pt x="116" y="318"/>
                        <a:pt x="114" y="329"/>
                        <a:pt x="113" y="341"/>
                      </a:cubicBezTo>
                      <a:cubicBezTo>
                        <a:pt x="17" y="373"/>
                        <a:pt x="17" y="373"/>
                        <a:pt x="17" y="373"/>
                      </a:cubicBezTo>
                      <a:cubicBezTo>
                        <a:pt x="6" y="377"/>
                        <a:pt x="0" y="388"/>
                        <a:pt x="2" y="400"/>
                      </a:cubicBezTo>
                      <a:cubicBezTo>
                        <a:pt x="13" y="466"/>
                        <a:pt x="13" y="466"/>
                        <a:pt x="13" y="466"/>
                      </a:cubicBezTo>
                      <a:cubicBezTo>
                        <a:pt x="15" y="478"/>
                        <a:pt x="25" y="486"/>
                        <a:pt x="37" y="486"/>
                      </a:cubicBezTo>
                      <a:cubicBezTo>
                        <a:pt x="136" y="486"/>
                        <a:pt x="136" y="486"/>
                        <a:pt x="136" y="486"/>
                      </a:cubicBezTo>
                      <a:cubicBezTo>
                        <a:pt x="141" y="498"/>
                        <a:pt x="147" y="509"/>
                        <a:pt x="154" y="519"/>
                      </a:cubicBezTo>
                      <a:cubicBezTo>
                        <a:pt x="102" y="604"/>
                        <a:pt x="102" y="604"/>
                        <a:pt x="102" y="604"/>
                      </a:cubicBezTo>
                      <a:cubicBezTo>
                        <a:pt x="96" y="614"/>
                        <a:pt x="98" y="627"/>
                        <a:pt x="107" y="634"/>
                      </a:cubicBezTo>
                      <a:cubicBezTo>
                        <a:pt x="158" y="678"/>
                        <a:pt x="158" y="678"/>
                        <a:pt x="158" y="678"/>
                      </a:cubicBezTo>
                      <a:cubicBezTo>
                        <a:pt x="167" y="686"/>
                        <a:pt x="180" y="686"/>
                        <a:pt x="189" y="679"/>
                      </a:cubicBezTo>
                      <a:cubicBezTo>
                        <a:pt x="265" y="615"/>
                        <a:pt x="265" y="615"/>
                        <a:pt x="265" y="615"/>
                      </a:cubicBezTo>
                      <a:cubicBezTo>
                        <a:pt x="277" y="621"/>
                        <a:pt x="290" y="626"/>
                        <a:pt x="303" y="629"/>
                      </a:cubicBezTo>
                      <a:cubicBezTo>
                        <a:pt x="318" y="729"/>
                        <a:pt x="318" y="729"/>
                        <a:pt x="318" y="729"/>
                      </a:cubicBezTo>
                      <a:cubicBezTo>
                        <a:pt x="320" y="740"/>
                        <a:pt x="330" y="748"/>
                        <a:pt x="342" y="748"/>
                      </a:cubicBezTo>
                      <a:cubicBezTo>
                        <a:pt x="409" y="748"/>
                        <a:pt x="409" y="748"/>
                        <a:pt x="409" y="748"/>
                      </a:cubicBezTo>
                      <a:cubicBezTo>
                        <a:pt x="421" y="748"/>
                        <a:pt x="431" y="740"/>
                        <a:pt x="433" y="729"/>
                      </a:cubicBezTo>
                      <a:cubicBezTo>
                        <a:pt x="450" y="631"/>
                        <a:pt x="450" y="631"/>
                        <a:pt x="450" y="631"/>
                      </a:cubicBezTo>
                      <a:cubicBezTo>
                        <a:pt x="463" y="627"/>
                        <a:pt x="476" y="622"/>
                        <a:pt x="489" y="617"/>
                      </a:cubicBezTo>
                      <a:cubicBezTo>
                        <a:pt x="562" y="680"/>
                        <a:pt x="562" y="680"/>
                        <a:pt x="562" y="680"/>
                      </a:cubicBezTo>
                      <a:cubicBezTo>
                        <a:pt x="570" y="687"/>
                        <a:pt x="583" y="687"/>
                        <a:pt x="592" y="680"/>
                      </a:cubicBezTo>
                      <a:cubicBezTo>
                        <a:pt x="644" y="636"/>
                        <a:pt x="644" y="636"/>
                        <a:pt x="644" y="636"/>
                      </a:cubicBezTo>
                      <a:cubicBezTo>
                        <a:pt x="653" y="629"/>
                        <a:pt x="655" y="616"/>
                        <a:pt x="649" y="606"/>
                      </a:cubicBezTo>
                      <a:cubicBezTo>
                        <a:pt x="600" y="522"/>
                        <a:pt x="600" y="522"/>
                        <a:pt x="600" y="522"/>
                      </a:cubicBezTo>
                      <a:cubicBezTo>
                        <a:pt x="608" y="511"/>
                        <a:pt x="615" y="499"/>
                        <a:pt x="621" y="486"/>
                      </a:cubicBezTo>
                      <a:cubicBezTo>
                        <a:pt x="721" y="486"/>
                        <a:pt x="721" y="486"/>
                        <a:pt x="721" y="486"/>
                      </a:cubicBezTo>
                      <a:cubicBezTo>
                        <a:pt x="732" y="486"/>
                        <a:pt x="742" y="478"/>
                        <a:pt x="744" y="466"/>
                      </a:cubicBezTo>
                      <a:close/>
                      <a:moveTo>
                        <a:pt x="528" y="373"/>
                      </a:moveTo>
                      <a:cubicBezTo>
                        <a:pt x="528" y="455"/>
                        <a:pt x="461" y="522"/>
                        <a:pt x="378" y="522"/>
                      </a:cubicBezTo>
                      <a:cubicBezTo>
                        <a:pt x="296" y="522"/>
                        <a:pt x="229" y="455"/>
                        <a:pt x="229" y="373"/>
                      </a:cubicBezTo>
                      <a:cubicBezTo>
                        <a:pt x="229" y="290"/>
                        <a:pt x="296" y="223"/>
                        <a:pt x="378" y="223"/>
                      </a:cubicBezTo>
                      <a:cubicBezTo>
                        <a:pt x="461" y="223"/>
                        <a:pt x="528" y="290"/>
                        <a:pt x="528" y="373"/>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302" name="Oval 25"/>
                <p:cNvSpPr>
                  <a:spLocks noChangeArrowheads="1"/>
                </p:cNvSpPr>
                <p:nvPr/>
              </p:nvSpPr>
              <p:spPr bwMode="auto">
                <a:xfrm>
                  <a:off x="6023202" y="7180978"/>
                  <a:ext cx="542930" cy="541340"/>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303" name="Freeform 26"/>
                <p:cNvSpPr>
                  <a:spLocks noEditPoints="1"/>
                </p:cNvSpPr>
                <p:nvPr/>
              </p:nvSpPr>
              <p:spPr bwMode="auto">
                <a:xfrm>
                  <a:off x="7374173" y="7722308"/>
                  <a:ext cx="1458909" cy="1524004"/>
                </a:xfrm>
                <a:custGeom>
                  <a:avLst/>
                  <a:gdLst>
                    <a:gd name="T0" fmla="*/ 379 w 388"/>
                    <a:gd name="T1" fmla="*/ 137 h 405"/>
                    <a:gd name="T2" fmla="*/ 383 w 388"/>
                    <a:gd name="T3" fmla="*/ 118 h 405"/>
                    <a:gd name="T4" fmla="*/ 361 w 388"/>
                    <a:gd name="T5" fmla="*/ 81 h 405"/>
                    <a:gd name="T6" fmla="*/ 343 w 388"/>
                    <a:gd name="T7" fmla="*/ 74 h 405"/>
                    <a:gd name="T8" fmla="*/ 287 w 388"/>
                    <a:gd name="T9" fmla="*/ 94 h 405"/>
                    <a:gd name="T10" fmla="*/ 241 w 388"/>
                    <a:gd name="T11" fmla="*/ 68 h 405"/>
                    <a:gd name="T12" fmla="*/ 232 w 388"/>
                    <a:gd name="T13" fmla="*/ 12 h 405"/>
                    <a:gd name="T14" fmla="*/ 217 w 388"/>
                    <a:gd name="T15" fmla="*/ 0 h 405"/>
                    <a:gd name="T16" fmla="*/ 174 w 388"/>
                    <a:gd name="T17" fmla="*/ 0 h 405"/>
                    <a:gd name="T18" fmla="*/ 159 w 388"/>
                    <a:gd name="T19" fmla="*/ 12 h 405"/>
                    <a:gd name="T20" fmla="*/ 149 w 388"/>
                    <a:gd name="T21" fmla="*/ 68 h 405"/>
                    <a:gd name="T22" fmla="*/ 102 w 388"/>
                    <a:gd name="T23" fmla="*/ 95 h 405"/>
                    <a:gd name="T24" fmla="*/ 46 w 388"/>
                    <a:gd name="T25" fmla="*/ 74 h 405"/>
                    <a:gd name="T26" fmla="*/ 27 w 388"/>
                    <a:gd name="T27" fmla="*/ 81 h 405"/>
                    <a:gd name="T28" fmla="*/ 6 w 388"/>
                    <a:gd name="T29" fmla="*/ 118 h 405"/>
                    <a:gd name="T30" fmla="*/ 9 w 388"/>
                    <a:gd name="T31" fmla="*/ 137 h 405"/>
                    <a:gd name="T32" fmla="*/ 55 w 388"/>
                    <a:gd name="T33" fmla="*/ 175 h 405"/>
                    <a:gd name="T34" fmla="*/ 53 w 388"/>
                    <a:gd name="T35" fmla="*/ 202 h 405"/>
                    <a:gd name="T36" fmla="*/ 55 w 388"/>
                    <a:gd name="T37" fmla="*/ 227 h 405"/>
                    <a:gd name="T38" fmla="*/ 7 w 388"/>
                    <a:gd name="T39" fmla="*/ 266 h 405"/>
                    <a:gd name="T40" fmla="*/ 4 w 388"/>
                    <a:gd name="T41" fmla="*/ 285 h 405"/>
                    <a:gd name="T42" fmla="*/ 25 w 388"/>
                    <a:gd name="T43" fmla="*/ 322 h 405"/>
                    <a:gd name="T44" fmla="*/ 43 w 388"/>
                    <a:gd name="T45" fmla="*/ 329 h 405"/>
                    <a:gd name="T46" fmla="*/ 100 w 388"/>
                    <a:gd name="T47" fmla="*/ 308 h 405"/>
                    <a:gd name="T48" fmla="*/ 149 w 388"/>
                    <a:gd name="T49" fmla="*/ 337 h 405"/>
                    <a:gd name="T50" fmla="*/ 158 w 388"/>
                    <a:gd name="T51" fmla="*/ 392 h 405"/>
                    <a:gd name="T52" fmla="*/ 173 w 388"/>
                    <a:gd name="T53" fmla="*/ 405 h 405"/>
                    <a:gd name="T54" fmla="*/ 216 w 388"/>
                    <a:gd name="T55" fmla="*/ 405 h 405"/>
                    <a:gd name="T56" fmla="*/ 231 w 388"/>
                    <a:gd name="T57" fmla="*/ 392 h 405"/>
                    <a:gd name="T58" fmla="*/ 240 w 388"/>
                    <a:gd name="T59" fmla="*/ 337 h 405"/>
                    <a:gd name="T60" fmla="*/ 289 w 388"/>
                    <a:gd name="T61" fmla="*/ 309 h 405"/>
                    <a:gd name="T62" fmla="*/ 345 w 388"/>
                    <a:gd name="T63" fmla="*/ 329 h 405"/>
                    <a:gd name="T64" fmla="*/ 364 w 388"/>
                    <a:gd name="T65" fmla="*/ 322 h 405"/>
                    <a:gd name="T66" fmla="*/ 385 w 388"/>
                    <a:gd name="T67" fmla="*/ 285 h 405"/>
                    <a:gd name="T68" fmla="*/ 381 w 388"/>
                    <a:gd name="T69" fmla="*/ 266 h 405"/>
                    <a:gd name="T70" fmla="*/ 335 w 388"/>
                    <a:gd name="T71" fmla="*/ 228 h 405"/>
                    <a:gd name="T72" fmla="*/ 337 w 388"/>
                    <a:gd name="T73" fmla="*/ 202 h 405"/>
                    <a:gd name="T74" fmla="*/ 334 w 388"/>
                    <a:gd name="T75" fmla="*/ 174 h 405"/>
                    <a:gd name="T76" fmla="*/ 379 w 388"/>
                    <a:gd name="T77" fmla="*/ 137 h 405"/>
                    <a:gd name="T78" fmla="*/ 251 w 388"/>
                    <a:gd name="T79" fmla="*/ 202 h 405"/>
                    <a:gd name="T80" fmla="*/ 195 w 388"/>
                    <a:gd name="T81" fmla="*/ 259 h 405"/>
                    <a:gd name="T82" fmla="*/ 138 w 388"/>
                    <a:gd name="T83" fmla="*/ 202 h 405"/>
                    <a:gd name="T84" fmla="*/ 195 w 388"/>
                    <a:gd name="T85" fmla="*/ 145 h 405"/>
                    <a:gd name="T86" fmla="*/ 251 w 388"/>
                    <a:gd name="T87" fmla="*/ 20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8" h="405">
                      <a:moveTo>
                        <a:pt x="379" y="137"/>
                      </a:moveTo>
                      <a:cubicBezTo>
                        <a:pt x="385" y="133"/>
                        <a:pt x="386" y="124"/>
                        <a:pt x="383" y="118"/>
                      </a:cubicBezTo>
                      <a:cubicBezTo>
                        <a:pt x="361" y="81"/>
                        <a:pt x="361" y="81"/>
                        <a:pt x="361" y="81"/>
                      </a:cubicBezTo>
                      <a:cubicBezTo>
                        <a:pt x="357" y="74"/>
                        <a:pt x="350" y="72"/>
                        <a:pt x="343" y="74"/>
                      </a:cubicBezTo>
                      <a:cubicBezTo>
                        <a:pt x="287" y="94"/>
                        <a:pt x="287" y="94"/>
                        <a:pt x="287" y="94"/>
                      </a:cubicBezTo>
                      <a:cubicBezTo>
                        <a:pt x="274" y="83"/>
                        <a:pt x="258" y="74"/>
                        <a:pt x="241" y="68"/>
                      </a:cubicBezTo>
                      <a:cubicBezTo>
                        <a:pt x="232" y="12"/>
                        <a:pt x="232" y="12"/>
                        <a:pt x="232" y="12"/>
                      </a:cubicBezTo>
                      <a:cubicBezTo>
                        <a:pt x="231" y="5"/>
                        <a:pt x="224" y="0"/>
                        <a:pt x="217" y="0"/>
                      </a:cubicBezTo>
                      <a:cubicBezTo>
                        <a:pt x="174" y="0"/>
                        <a:pt x="174" y="0"/>
                        <a:pt x="174" y="0"/>
                      </a:cubicBezTo>
                      <a:cubicBezTo>
                        <a:pt x="166" y="0"/>
                        <a:pt x="160" y="5"/>
                        <a:pt x="159" y="12"/>
                      </a:cubicBezTo>
                      <a:cubicBezTo>
                        <a:pt x="149" y="68"/>
                        <a:pt x="149" y="68"/>
                        <a:pt x="149" y="68"/>
                      </a:cubicBezTo>
                      <a:cubicBezTo>
                        <a:pt x="132" y="74"/>
                        <a:pt x="116" y="83"/>
                        <a:pt x="102" y="95"/>
                      </a:cubicBezTo>
                      <a:cubicBezTo>
                        <a:pt x="46" y="74"/>
                        <a:pt x="46" y="74"/>
                        <a:pt x="46" y="74"/>
                      </a:cubicBezTo>
                      <a:cubicBezTo>
                        <a:pt x="39" y="72"/>
                        <a:pt x="31" y="74"/>
                        <a:pt x="27" y="81"/>
                      </a:cubicBezTo>
                      <a:cubicBezTo>
                        <a:pt x="6" y="118"/>
                        <a:pt x="6" y="118"/>
                        <a:pt x="6" y="118"/>
                      </a:cubicBezTo>
                      <a:cubicBezTo>
                        <a:pt x="2" y="124"/>
                        <a:pt x="3" y="133"/>
                        <a:pt x="9" y="137"/>
                      </a:cubicBezTo>
                      <a:cubicBezTo>
                        <a:pt x="55" y="175"/>
                        <a:pt x="55" y="175"/>
                        <a:pt x="55" y="175"/>
                      </a:cubicBezTo>
                      <a:cubicBezTo>
                        <a:pt x="54" y="184"/>
                        <a:pt x="53" y="193"/>
                        <a:pt x="53" y="202"/>
                      </a:cubicBezTo>
                      <a:cubicBezTo>
                        <a:pt x="53" y="211"/>
                        <a:pt x="53" y="219"/>
                        <a:pt x="55" y="227"/>
                      </a:cubicBezTo>
                      <a:cubicBezTo>
                        <a:pt x="7" y="266"/>
                        <a:pt x="7" y="266"/>
                        <a:pt x="7" y="266"/>
                      </a:cubicBezTo>
                      <a:cubicBezTo>
                        <a:pt x="2" y="270"/>
                        <a:pt x="0" y="278"/>
                        <a:pt x="4" y="285"/>
                      </a:cubicBezTo>
                      <a:cubicBezTo>
                        <a:pt x="25" y="322"/>
                        <a:pt x="25" y="322"/>
                        <a:pt x="25" y="322"/>
                      </a:cubicBezTo>
                      <a:cubicBezTo>
                        <a:pt x="28" y="329"/>
                        <a:pt x="36" y="332"/>
                        <a:pt x="43" y="329"/>
                      </a:cubicBezTo>
                      <a:cubicBezTo>
                        <a:pt x="100" y="308"/>
                        <a:pt x="100" y="308"/>
                        <a:pt x="100" y="308"/>
                      </a:cubicBezTo>
                      <a:cubicBezTo>
                        <a:pt x="114" y="321"/>
                        <a:pt x="131" y="330"/>
                        <a:pt x="149" y="337"/>
                      </a:cubicBezTo>
                      <a:cubicBezTo>
                        <a:pt x="158" y="392"/>
                        <a:pt x="158" y="392"/>
                        <a:pt x="158" y="392"/>
                      </a:cubicBezTo>
                      <a:cubicBezTo>
                        <a:pt x="159" y="399"/>
                        <a:pt x="165" y="405"/>
                        <a:pt x="173" y="405"/>
                      </a:cubicBezTo>
                      <a:cubicBezTo>
                        <a:pt x="216" y="405"/>
                        <a:pt x="216" y="405"/>
                        <a:pt x="216" y="405"/>
                      </a:cubicBezTo>
                      <a:cubicBezTo>
                        <a:pt x="223" y="405"/>
                        <a:pt x="229" y="399"/>
                        <a:pt x="231" y="392"/>
                      </a:cubicBezTo>
                      <a:cubicBezTo>
                        <a:pt x="240" y="337"/>
                        <a:pt x="240" y="337"/>
                        <a:pt x="240" y="337"/>
                      </a:cubicBezTo>
                      <a:cubicBezTo>
                        <a:pt x="258" y="331"/>
                        <a:pt x="275" y="321"/>
                        <a:pt x="289" y="309"/>
                      </a:cubicBezTo>
                      <a:cubicBezTo>
                        <a:pt x="345" y="329"/>
                        <a:pt x="345" y="329"/>
                        <a:pt x="345" y="329"/>
                      </a:cubicBezTo>
                      <a:cubicBezTo>
                        <a:pt x="352" y="332"/>
                        <a:pt x="360" y="329"/>
                        <a:pt x="364" y="322"/>
                      </a:cubicBezTo>
                      <a:cubicBezTo>
                        <a:pt x="385" y="285"/>
                        <a:pt x="385" y="285"/>
                        <a:pt x="385" y="285"/>
                      </a:cubicBezTo>
                      <a:cubicBezTo>
                        <a:pt x="388" y="278"/>
                        <a:pt x="387" y="270"/>
                        <a:pt x="381" y="266"/>
                      </a:cubicBezTo>
                      <a:cubicBezTo>
                        <a:pt x="335" y="228"/>
                        <a:pt x="335" y="228"/>
                        <a:pt x="335" y="228"/>
                      </a:cubicBezTo>
                      <a:cubicBezTo>
                        <a:pt x="336" y="220"/>
                        <a:pt x="337" y="211"/>
                        <a:pt x="337" y="202"/>
                      </a:cubicBezTo>
                      <a:cubicBezTo>
                        <a:pt x="337" y="193"/>
                        <a:pt x="336" y="183"/>
                        <a:pt x="334" y="174"/>
                      </a:cubicBezTo>
                      <a:lnTo>
                        <a:pt x="379" y="137"/>
                      </a:lnTo>
                      <a:close/>
                      <a:moveTo>
                        <a:pt x="251" y="202"/>
                      </a:moveTo>
                      <a:cubicBezTo>
                        <a:pt x="251" y="233"/>
                        <a:pt x="226" y="259"/>
                        <a:pt x="195" y="259"/>
                      </a:cubicBezTo>
                      <a:cubicBezTo>
                        <a:pt x="163" y="259"/>
                        <a:pt x="138" y="233"/>
                        <a:pt x="138" y="202"/>
                      </a:cubicBezTo>
                      <a:cubicBezTo>
                        <a:pt x="138" y="171"/>
                        <a:pt x="163" y="145"/>
                        <a:pt x="195" y="145"/>
                      </a:cubicBezTo>
                      <a:cubicBezTo>
                        <a:pt x="226" y="145"/>
                        <a:pt x="251" y="171"/>
                        <a:pt x="251" y="202"/>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grpSp>
        <p:grpSp>
          <p:nvGrpSpPr>
            <p:cNvPr id="286" name="Group 285"/>
            <p:cNvGrpSpPr/>
            <p:nvPr/>
          </p:nvGrpSpPr>
          <p:grpSpPr>
            <a:xfrm>
              <a:off x="7066761" y="-408003"/>
              <a:ext cx="603676" cy="732325"/>
              <a:chOff x="1156020" y="2248829"/>
              <a:chExt cx="702735" cy="852494"/>
            </a:xfrm>
          </p:grpSpPr>
          <p:sp>
            <p:nvSpPr>
              <p:cNvPr id="292" name="TextBox 291"/>
              <p:cNvSpPr txBox="1"/>
              <p:nvPr/>
            </p:nvSpPr>
            <p:spPr>
              <a:xfrm>
                <a:off x="1156020" y="2248829"/>
                <a:ext cx="702735" cy="186604"/>
              </a:xfrm>
              <a:prstGeom prst="rect">
                <a:avLst/>
              </a:prstGeom>
              <a:solidFill>
                <a:schemeClr val="accent2"/>
              </a:solidFill>
              <a:ln w="6350">
                <a:noFill/>
                <a:miter lim="800000"/>
              </a:ln>
            </p:spPr>
            <p:txBody>
              <a:bodyPr wrap="square" lIns="45688" tIns="45688" rIns="45688" bIns="45688" rtlCol="0" anchor="ctr">
                <a:noAutofit/>
              </a:bodyPr>
              <a:lstStyle>
                <a:defPPr>
                  <a:defRPr lang="en-US"/>
                </a:defPPr>
                <a:lvl1pPr algn="ctr" defTabSz="932239">
                  <a:lnSpc>
                    <a:spcPct val="90000"/>
                  </a:lnSpc>
                  <a:spcAft>
                    <a:spcPts val="612"/>
                  </a:spcAft>
                  <a:defRPr sz="800" b="0" kern="0">
                    <a:gradFill>
                      <a:gsLst>
                        <a:gs pos="0">
                          <a:schemeClr val="bg1"/>
                        </a:gs>
                        <a:gs pos="100000">
                          <a:schemeClr val="bg1"/>
                        </a:gs>
                      </a:gsLst>
                      <a:lin ang="5400000" scaled="0"/>
                    </a:gradFill>
                    <a:latin typeface="Segoe UI Semibold" panose="020B0702040204020203" pitchFamily="34" charset="0"/>
                    <a:cs typeface="Segoe UI Semibold" panose="020B0702040204020203" pitchFamily="34" charset="0"/>
                  </a:defRPr>
                </a:lvl1pPr>
              </a:lstStyle>
              <a:p>
                <a:pPr marL="0" marR="0" lvl="0" indent="0" algn="ctr" defTabSz="932239" eaLnBrk="1" fontAlgn="auto" latinLnBrk="0" hangingPunct="1">
                  <a:lnSpc>
                    <a:spcPct val="90000"/>
                  </a:lnSpc>
                  <a:spcBef>
                    <a:spcPts val="0"/>
                  </a:spcBef>
                  <a:spcAft>
                    <a:spcPts val="612"/>
                  </a:spcAft>
                  <a:buClrTx/>
                  <a:buSzTx/>
                  <a:buFontTx/>
                  <a:buNone/>
                  <a:tabLst/>
                  <a:defRPr/>
                </a:pPr>
                <a:r>
                  <a:rPr kumimoji="0" lang="en-US" sz="784" b="0" i="0" u="none" strike="noStrike" kern="0" cap="none" spc="0" normalizeH="0" baseline="0" noProof="0" dirty="0">
                    <a:ln>
                      <a:noFill/>
                    </a:ln>
                    <a:gradFill>
                      <a:gsLst>
                        <a:gs pos="0">
                          <a:schemeClr val="bg1"/>
                        </a:gs>
                        <a:gs pos="100000">
                          <a:schemeClr val="bg1"/>
                        </a:gs>
                      </a:gsLst>
                      <a:lin ang="5400000" scaled="0"/>
                    </a:gradFill>
                    <a:effectLst/>
                    <a:uLnTx/>
                    <a:uFillTx/>
                    <a:latin typeface="Segoe UI Semibold" panose="020B0702040204020203" pitchFamily="34" charset="0"/>
                    <a:cs typeface="Segoe UI Semibold" panose="020B0702040204020203" pitchFamily="34" charset="0"/>
                  </a:rPr>
                  <a:t>Container</a:t>
                </a:r>
              </a:p>
            </p:txBody>
          </p:sp>
          <p:sp>
            <p:nvSpPr>
              <p:cNvPr id="293" name="Rectangle 292"/>
              <p:cNvSpPr/>
              <p:nvPr/>
            </p:nvSpPr>
            <p:spPr bwMode="auto">
              <a:xfrm>
                <a:off x="1156020" y="2435433"/>
                <a:ext cx="702735" cy="665890"/>
              </a:xfrm>
              <a:prstGeom prst="rect">
                <a:avLst/>
              </a:prstGeom>
              <a:solidFill>
                <a:srgbClr val="EEEEEE"/>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750" tIns="146201" rIns="182750" bIns="146201" numCol="1" spcCol="0" rtlCol="0" fromWordArt="0" anchor="ctr" anchorCtr="0" forceAA="0" compatLnSpc="1">
                <a:prstTxWarp prst="textNoShape">
                  <a:avLst/>
                </a:prstTxWarp>
                <a:noAutofit/>
              </a:bodyPr>
              <a:lstStyle/>
              <a:p>
                <a:pPr marL="0" marR="0" lvl="0" indent="0" defTabSz="931578"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FFFFFF"/>
                  </a:solidFill>
                  <a:effectLst/>
                  <a:uLnTx/>
                  <a:uFillTx/>
                  <a:ea typeface="Segoe UI" pitchFamily="34" charset="0"/>
                  <a:cs typeface="Segoe UI" pitchFamily="34" charset="0"/>
                </a:endParaRPr>
              </a:p>
            </p:txBody>
          </p:sp>
          <p:grpSp>
            <p:nvGrpSpPr>
              <p:cNvPr id="294" name="Group 293"/>
              <p:cNvGrpSpPr/>
              <p:nvPr/>
            </p:nvGrpSpPr>
            <p:grpSpPr>
              <a:xfrm>
                <a:off x="1282952" y="2590867"/>
                <a:ext cx="471171" cy="380335"/>
                <a:chOff x="4406091" y="6049087"/>
                <a:chExt cx="3960813" cy="3197225"/>
              </a:xfrm>
              <a:solidFill>
                <a:schemeClr val="tx2"/>
              </a:solidFill>
            </p:grpSpPr>
            <p:sp>
              <p:nvSpPr>
                <p:cNvPr id="295" name="Freeform 24"/>
                <p:cNvSpPr>
                  <a:spLocks noEditPoints="1"/>
                </p:cNvSpPr>
                <p:nvPr/>
              </p:nvSpPr>
              <p:spPr bwMode="auto">
                <a:xfrm>
                  <a:off x="4406091" y="6049087"/>
                  <a:ext cx="2847975" cy="2813050"/>
                </a:xfrm>
                <a:custGeom>
                  <a:avLst/>
                  <a:gdLst>
                    <a:gd name="T0" fmla="*/ 744 w 757"/>
                    <a:gd name="T1" fmla="*/ 466 h 748"/>
                    <a:gd name="T2" fmla="*/ 755 w 757"/>
                    <a:gd name="T3" fmla="*/ 399 h 748"/>
                    <a:gd name="T4" fmla="*/ 739 w 757"/>
                    <a:gd name="T5" fmla="*/ 373 h 748"/>
                    <a:gd name="T6" fmla="*/ 644 w 757"/>
                    <a:gd name="T7" fmla="*/ 341 h 748"/>
                    <a:gd name="T8" fmla="*/ 638 w 757"/>
                    <a:gd name="T9" fmla="*/ 309 h 748"/>
                    <a:gd name="T10" fmla="*/ 716 w 757"/>
                    <a:gd name="T11" fmla="*/ 245 h 748"/>
                    <a:gd name="T12" fmla="*/ 721 w 757"/>
                    <a:gd name="T13" fmla="*/ 215 h 748"/>
                    <a:gd name="T14" fmla="*/ 687 w 757"/>
                    <a:gd name="T15" fmla="*/ 157 h 748"/>
                    <a:gd name="T16" fmla="*/ 658 w 757"/>
                    <a:gd name="T17" fmla="*/ 146 h 748"/>
                    <a:gd name="T18" fmla="*/ 565 w 757"/>
                    <a:gd name="T19" fmla="*/ 181 h 748"/>
                    <a:gd name="T20" fmla="*/ 536 w 757"/>
                    <a:gd name="T21" fmla="*/ 157 h 748"/>
                    <a:gd name="T22" fmla="*/ 556 w 757"/>
                    <a:gd name="T23" fmla="*/ 55 h 748"/>
                    <a:gd name="T24" fmla="*/ 541 w 757"/>
                    <a:gd name="T25" fmla="*/ 28 h 748"/>
                    <a:gd name="T26" fmla="*/ 477 w 757"/>
                    <a:gd name="T27" fmla="*/ 5 h 748"/>
                    <a:gd name="T28" fmla="*/ 449 w 757"/>
                    <a:gd name="T29" fmla="*/ 15 h 748"/>
                    <a:gd name="T30" fmla="*/ 397 w 757"/>
                    <a:gd name="T31" fmla="*/ 106 h 748"/>
                    <a:gd name="T32" fmla="*/ 378 w 757"/>
                    <a:gd name="T33" fmla="*/ 105 h 748"/>
                    <a:gd name="T34" fmla="*/ 362 w 757"/>
                    <a:gd name="T35" fmla="*/ 106 h 748"/>
                    <a:gd name="T36" fmla="*/ 311 w 757"/>
                    <a:gd name="T37" fmla="*/ 15 h 748"/>
                    <a:gd name="T38" fmla="*/ 282 w 757"/>
                    <a:gd name="T39" fmla="*/ 4 h 748"/>
                    <a:gd name="T40" fmla="*/ 218 w 757"/>
                    <a:gd name="T41" fmla="*/ 27 h 748"/>
                    <a:gd name="T42" fmla="*/ 203 w 757"/>
                    <a:gd name="T43" fmla="*/ 54 h 748"/>
                    <a:gd name="T44" fmla="*/ 222 w 757"/>
                    <a:gd name="T45" fmla="*/ 156 h 748"/>
                    <a:gd name="T46" fmla="*/ 192 w 757"/>
                    <a:gd name="T47" fmla="*/ 181 h 748"/>
                    <a:gd name="T48" fmla="*/ 103 w 757"/>
                    <a:gd name="T49" fmla="*/ 145 h 748"/>
                    <a:gd name="T50" fmla="*/ 74 w 757"/>
                    <a:gd name="T51" fmla="*/ 155 h 748"/>
                    <a:gd name="T52" fmla="*/ 39 w 757"/>
                    <a:gd name="T53" fmla="*/ 213 h 748"/>
                    <a:gd name="T54" fmla="*/ 44 w 757"/>
                    <a:gd name="T55" fmla="*/ 243 h 748"/>
                    <a:gd name="T56" fmla="*/ 119 w 757"/>
                    <a:gd name="T57" fmla="*/ 307 h 748"/>
                    <a:gd name="T58" fmla="*/ 113 w 757"/>
                    <a:gd name="T59" fmla="*/ 341 h 748"/>
                    <a:gd name="T60" fmla="*/ 17 w 757"/>
                    <a:gd name="T61" fmla="*/ 373 h 748"/>
                    <a:gd name="T62" fmla="*/ 2 w 757"/>
                    <a:gd name="T63" fmla="*/ 400 h 748"/>
                    <a:gd name="T64" fmla="*/ 13 w 757"/>
                    <a:gd name="T65" fmla="*/ 466 h 748"/>
                    <a:gd name="T66" fmla="*/ 37 w 757"/>
                    <a:gd name="T67" fmla="*/ 486 h 748"/>
                    <a:gd name="T68" fmla="*/ 136 w 757"/>
                    <a:gd name="T69" fmla="*/ 486 h 748"/>
                    <a:gd name="T70" fmla="*/ 154 w 757"/>
                    <a:gd name="T71" fmla="*/ 519 h 748"/>
                    <a:gd name="T72" fmla="*/ 102 w 757"/>
                    <a:gd name="T73" fmla="*/ 604 h 748"/>
                    <a:gd name="T74" fmla="*/ 107 w 757"/>
                    <a:gd name="T75" fmla="*/ 634 h 748"/>
                    <a:gd name="T76" fmla="*/ 158 w 757"/>
                    <a:gd name="T77" fmla="*/ 678 h 748"/>
                    <a:gd name="T78" fmla="*/ 189 w 757"/>
                    <a:gd name="T79" fmla="*/ 679 h 748"/>
                    <a:gd name="T80" fmla="*/ 265 w 757"/>
                    <a:gd name="T81" fmla="*/ 615 h 748"/>
                    <a:gd name="T82" fmla="*/ 303 w 757"/>
                    <a:gd name="T83" fmla="*/ 629 h 748"/>
                    <a:gd name="T84" fmla="*/ 318 w 757"/>
                    <a:gd name="T85" fmla="*/ 729 h 748"/>
                    <a:gd name="T86" fmla="*/ 342 w 757"/>
                    <a:gd name="T87" fmla="*/ 748 h 748"/>
                    <a:gd name="T88" fmla="*/ 409 w 757"/>
                    <a:gd name="T89" fmla="*/ 748 h 748"/>
                    <a:gd name="T90" fmla="*/ 433 w 757"/>
                    <a:gd name="T91" fmla="*/ 729 h 748"/>
                    <a:gd name="T92" fmla="*/ 450 w 757"/>
                    <a:gd name="T93" fmla="*/ 631 h 748"/>
                    <a:gd name="T94" fmla="*/ 489 w 757"/>
                    <a:gd name="T95" fmla="*/ 617 h 748"/>
                    <a:gd name="T96" fmla="*/ 562 w 757"/>
                    <a:gd name="T97" fmla="*/ 680 h 748"/>
                    <a:gd name="T98" fmla="*/ 592 w 757"/>
                    <a:gd name="T99" fmla="*/ 680 h 748"/>
                    <a:gd name="T100" fmla="*/ 644 w 757"/>
                    <a:gd name="T101" fmla="*/ 636 h 748"/>
                    <a:gd name="T102" fmla="*/ 649 w 757"/>
                    <a:gd name="T103" fmla="*/ 606 h 748"/>
                    <a:gd name="T104" fmla="*/ 600 w 757"/>
                    <a:gd name="T105" fmla="*/ 522 h 748"/>
                    <a:gd name="T106" fmla="*/ 621 w 757"/>
                    <a:gd name="T107" fmla="*/ 486 h 748"/>
                    <a:gd name="T108" fmla="*/ 721 w 757"/>
                    <a:gd name="T109" fmla="*/ 486 h 748"/>
                    <a:gd name="T110" fmla="*/ 744 w 757"/>
                    <a:gd name="T111" fmla="*/ 466 h 748"/>
                    <a:gd name="T112" fmla="*/ 528 w 757"/>
                    <a:gd name="T113" fmla="*/ 373 h 748"/>
                    <a:gd name="T114" fmla="*/ 378 w 757"/>
                    <a:gd name="T115" fmla="*/ 522 h 748"/>
                    <a:gd name="T116" fmla="*/ 229 w 757"/>
                    <a:gd name="T117" fmla="*/ 373 h 748"/>
                    <a:gd name="T118" fmla="*/ 378 w 757"/>
                    <a:gd name="T119" fmla="*/ 223 h 748"/>
                    <a:gd name="T120" fmla="*/ 528 w 757"/>
                    <a:gd name="T121" fmla="*/ 373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7" h="748">
                      <a:moveTo>
                        <a:pt x="744" y="466"/>
                      </a:moveTo>
                      <a:cubicBezTo>
                        <a:pt x="755" y="399"/>
                        <a:pt x="755" y="399"/>
                        <a:pt x="755" y="399"/>
                      </a:cubicBezTo>
                      <a:cubicBezTo>
                        <a:pt x="757" y="388"/>
                        <a:pt x="750" y="377"/>
                        <a:pt x="739" y="373"/>
                      </a:cubicBezTo>
                      <a:cubicBezTo>
                        <a:pt x="644" y="341"/>
                        <a:pt x="644" y="341"/>
                        <a:pt x="644" y="341"/>
                      </a:cubicBezTo>
                      <a:cubicBezTo>
                        <a:pt x="643" y="330"/>
                        <a:pt x="641" y="319"/>
                        <a:pt x="638" y="309"/>
                      </a:cubicBezTo>
                      <a:cubicBezTo>
                        <a:pt x="716" y="245"/>
                        <a:pt x="716" y="245"/>
                        <a:pt x="716" y="245"/>
                      </a:cubicBezTo>
                      <a:cubicBezTo>
                        <a:pt x="725" y="238"/>
                        <a:pt x="727" y="225"/>
                        <a:pt x="721" y="215"/>
                      </a:cubicBezTo>
                      <a:cubicBezTo>
                        <a:pt x="687" y="157"/>
                        <a:pt x="687" y="157"/>
                        <a:pt x="687" y="157"/>
                      </a:cubicBezTo>
                      <a:cubicBezTo>
                        <a:pt x="681" y="147"/>
                        <a:pt x="669" y="142"/>
                        <a:pt x="658" y="146"/>
                      </a:cubicBezTo>
                      <a:cubicBezTo>
                        <a:pt x="565" y="181"/>
                        <a:pt x="565" y="181"/>
                        <a:pt x="565" y="181"/>
                      </a:cubicBezTo>
                      <a:cubicBezTo>
                        <a:pt x="556" y="172"/>
                        <a:pt x="547" y="164"/>
                        <a:pt x="536" y="157"/>
                      </a:cubicBezTo>
                      <a:cubicBezTo>
                        <a:pt x="556" y="55"/>
                        <a:pt x="556" y="55"/>
                        <a:pt x="556" y="55"/>
                      </a:cubicBezTo>
                      <a:cubicBezTo>
                        <a:pt x="558" y="43"/>
                        <a:pt x="552" y="32"/>
                        <a:pt x="541" y="28"/>
                      </a:cubicBezTo>
                      <a:cubicBezTo>
                        <a:pt x="477" y="5"/>
                        <a:pt x="477" y="5"/>
                        <a:pt x="477" y="5"/>
                      </a:cubicBezTo>
                      <a:cubicBezTo>
                        <a:pt x="467" y="1"/>
                        <a:pt x="455" y="5"/>
                        <a:pt x="449" y="15"/>
                      </a:cubicBezTo>
                      <a:cubicBezTo>
                        <a:pt x="397" y="106"/>
                        <a:pt x="397" y="106"/>
                        <a:pt x="397" y="106"/>
                      </a:cubicBezTo>
                      <a:cubicBezTo>
                        <a:pt x="391" y="105"/>
                        <a:pt x="385" y="105"/>
                        <a:pt x="378" y="105"/>
                      </a:cubicBezTo>
                      <a:cubicBezTo>
                        <a:pt x="373" y="105"/>
                        <a:pt x="367" y="105"/>
                        <a:pt x="362" y="106"/>
                      </a:cubicBezTo>
                      <a:cubicBezTo>
                        <a:pt x="311" y="15"/>
                        <a:pt x="311" y="15"/>
                        <a:pt x="311" y="15"/>
                      </a:cubicBezTo>
                      <a:cubicBezTo>
                        <a:pt x="305" y="4"/>
                        <a:pt x="293" y="0"/>
                        <a:pt x="282" y="4"/>
                      </a:cubicBezTo>
                      <a:cubicBezTo>
                        <a:pt x="218" y="27"/>
                        <a:pt x="218" y="27"/>
                        <a:pt x="218" y="27"/>
                      </a:cubicBezTo>
                      <a:cubicBezTo>
                        <a:pt x="208" y="31"/>
                        <a:pt x="201" y="42"/>
                        <a:pt x="203" y="54"/>
                      </a:cubicBezTo>
                      <a:cubicBezTo>
                        <a:pt x="222" y="156"/>
                        <a:pt x="222" y="156"/>
                        <a:pt x="222" y="156"/>
                      </a:cubicBezTo>
                      <a:cubicBezTo>
                        <a:pt x="211" y="163"/>
                        <a:pt x="201" y="172"/>
                        <a:pt x="192" y="181"/>
                      </a:cubicBezTo>
                      <a:cubicBezTo>
                        <a:pt x="103" y="145"/>
                        <a:pt x="103" y="145"/>
                        <a:pt x="103" y="145"/>
                      </a:cubicBezTo>
                      <a:cubicBezTo>
                        <a:pt x="92" y="141"/>
                        <a:pt x="80" y="145"/>
                        <a:pt x="74" y="155"/>
                      </a:cubicBezTo>
                      <a:cubicBezTo>
                        <a:pt x="39" y="213"/>
                        <a:pt x="39" y="213"/>
                        <a:pt x="39" y="213"/>
                      </a:cubicBezTo>
                      <a:cubicBezTo>
                        <a:pt x="33" y="223"/>
                        <a:pt x="35" y="235"/>
                        <a:pt x="44" y="243"/>
                      </a:cubicBezTo>
                      <a:cubicBezTo>
                        <a:pt x="119" y="307"/>
                        <a:pt x="119" y="307"/>
                        <a:pt x="119" y="307"/>
                      </a:cubicBezTo>
                      <a:cubicBezTo>
                        <a:pt x="116" y="318"/>
                        <a:pt x="114" y="329"/>
                        <a:pt x="113" y="341"/>
                      </a:cubicBezTo>
                      <a:cubicBezTo>
                        <a:pt x="17" y="373"/>
                        <a:pt x="17" y="373"/>
                        <a:pt x="17" y="373"/>
                      </a:cubicBezTo>
                      <a:cubicBezTo>
                        <a:pt x="6" y="377"/>
                        <a:pt x="0" y="388"/>
                        <a:pt x="2" y="400"/>
                      </a:cubicBezTo>
                      <a:cubicBezTo>
                        <a:pt x="13" y="466"/>
                        <a:pt x="13" y="466"/>
                        <a:pt x="13" y="466"/>
                      </a:cubicBezTo>
                      <a:cubicBezTo>
                        <a:pt x="15" y="478"/>
                        <a:pt x="25" y="486"/>
                        <a:pt x="37" y="486"/>
                      </a:cubicBezTo>
                      <a:cubicBezTo>
                        <a:pt x="136" y="486"/>
                        <a:pt x="136" y="486"/>
                        <a:pt x="136" y="486"/>
                      </a:cubicBezTo>
                      <a:cubicBezTo>
                        <a:pt x="141" y="498"/>
                        <a:pt x="147" y="509"/>
                        <a:pt x="154" y="519"/>
                      </a:cubicBezTo>
                      <a:cubicBezTo>
                        <a:pt x="102" y="604"/>
                        <a:pt x="102" y="604"/>
                        <a:pt x="102" y="604"/>
                      </a:cubicBezTo>
                      <a:cubicBezTo>
                        <a:pt x="96" y="614"/>
                        <a:pt x="98" y="627"/>
                        <a:pt x="107" y="634"/>
                      </a:cubicBezTo>
                      <a:cubicBezTo>
                        <a:pt x="158" y="678"/>
                        <a:pt x="158" y="678"/>
                        <a:pt x="158" y="678"/>
                      </a:cubicBezTo>
                      <a:cubicBezTo>
                        <a:pt x="167" y="686"/>
                        <a:pt x="180" y="686"/>
                        <a:pt x="189" y="679"/>
                      </a:cubicBezTo>
                      <a:cubicBezTo>
                        <a:pt x="265" y="615"/>
                        <a:pt x="265" y="615"/>
                        <a:pt x="265" y="615"/>
                      </a:cubicBezTo>
                      <a:cubicBezTo>
                        <a:pt x="277" y="621"/>
                        <a:pt x="290" y="626"/>
                        <a:pt x="303" y="629"/>
                      </a:cubicBezTo>
                      <a:cubicBezTo>
                        <a:pt x="318" y="729"/>
                        <a:pt x="318" y="729"/>
                        <a:pt x="318" y="729"/>
                      </a:cubicBezTo>
                      <a:cubicBezTo>
                        <a:pt x="320" y="740"/>
                        <a:pt x="330" y="748"/>
                        <a:pt x="342" y="748"/>
                      </a:cubicBezTo>
                      <a:cubicBezTo>
                        <a:pt x="409" y="748"/>
                        <a:pt x="409" y="748"/>
                        <a:pt x="409" y="748"/>
                      </a:cubicBezTo>
                      <a:cubicBezTo>
                        <a:pt x="421" y="748"/>
                        <a:pt x="431" y="740"/>
                        <a:pt x="433" y="729"/>
                      </a:cubicBezTo>
                      <a:cubicBezTo>
                        <a:pt x="450" y="631"/>
                        <a:pt x="450" y="631"/>
                        <a:pt x="450" y="631"/>
                      </a:cubicBezTo>
                      <a:cubicBezTo>
                        <a:pt x="463" y="627"/>
                        <a:pt x="476" y="622"/>
                        <a:pt x="489" y="617"/>
                      </a:cubicBezTo>
                      <a:cubicBezTo>
                        <a:pt x="562" y="680"/>
                        <a:pt x="562" y="680"/>
                        <a:pt x="562" y="680"/>
                      </a:cubicBezTo>
                      <a:cubicBezTo>
                        <a:pt x="570" y="687"/>
                        <a:pt x="583" y="687"/>
                        <a:pt x="592" y="680"/>
                      </a:cubicBezTo>
                      <a:cubicBezTo>
                        <a:pt x="644" y="636"/>
                        <a:pt x="644" y="636"/>
                        <a:pt x="644" y="636"/>
                      </a:cubicBezTo>
                      <a:cubicBezTo>
                        <a:pt x="653" y="629"/>
                        <a:pt x="655" y="616"/>
                        <a:pt x="649" y="606"/>
                      </a:cubicBezTo>
                      <a:cubicBezTo>
                        <a:pt x="600" y="522"/>
                        <a:pt x="600" y="522"/>
                        <a:pt x="600" y="522"/>
                      </a:cubicBezTo>
                      <a:cubicBezTo>
                        <a:pt x="608" y="511"/>
                        <a:pt x="615" y="499"/>
                        <a:pt x="621" y="486"/>
                      </a:cubicBezTo>
                      <a:cubicBezTo>
                        <a:pt x="721" y="486"/>
                        <a:pt x="721" y="486"/>
                        <a:pt x="721" y="486"/>
                      </a:cubicBezTo>
                      <a:cubicBezTo>
                        <a:pt x="732" y="486"/>
                        <a:pt x="742" y="478"/>
                        <a:pt x="744" y="466"/>
                      </a:cubicBezTo>
                      <a:close/>
                      <a:moveTo>
                        <a:pt x="528" y="373"/>
                      </a:moveTo>
                      <a:cubicBezTo>
                        <a:pt x="528" y="455"/>
                        <a:pt x="461" y="522"/>
                        <a:pt x="378" y="522"/>
                      </a:cubicBezTo>
                      <a:cubicBezTo>
                        <a:pt x="296" y="522"/>
                        <a:pt x="229" y="455"/>
                        <a:pt x="229" y="373"/>
                      </a:cubicBezTo>
                      <a:cubicBezTo>
                        <a:pt x="229" y="290"/>
                        <a:pt x="296" y="223"/>
                        <a:pt x="378" y="223"/>
                      </a:cubicBezTo>
                      <a:cubicBezTo>
                        <a:pt x="461" y="223"/>
                        <a:pt x="528" y="290"/>
                        <a:pt x="528" y="373"/>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96" name="Oval 25"/>
                <p:cNvSpPr>
                  <a:spLocks noChangeArrowheads="1"/>
                </p:cNvSpPr>
                <p:nvPr/>
              </p:nvSpPr>
              <p:spPr bwMode="auto">
                <a:xfrm>
                  <a:off x="5557028" y="7180975"/>
                  <a:ext cx="542925" cy="541338"/>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97" name="Freeform 26"/>
                <p:cNvSpPr>
                  <a:spLocks noEditPoints="1"/>
                </p:cNvSpPr>
                <p:nvPr/>
              </p:nvSpPr>
              <p:spPr bwMode="auto">
                <a:xfrm>
                  <a:off x="6907991" y="7722312"/>
                  <a:ext cx="1458913" cy="1524000"/>
                </a:xfrm>
                <a:custGeom>
                  <a:avLst/>
                  <a:gdLst>
                    <a:gd name="T0" fmla="*/ 379 w 388"/>
                    <a:gd name="T1" fmla="*/ 137 h 405"/>
                    <a:gd name="T2" fmla="*/ 383 w 388"/>
                    <a:gd name="T3" fmla="*/ 118 h 405"/>
                    <a:gd name="T4" fmla="*/ 361 w 388"/>
                    <a:gd name="T5" fmla="*/ 81 h 405"/>
                    <a:gd name="T6" fmla="*/ 343 w 388"/>
                    <a:gd name="T7" fmla="*/ 74 h 405"/>
                    <a:gd name="T8" fmla="*/ 287 w 388"/>
                    <a:gd name="T9" fmla="*/ 94 h 405"/>
                    <a:gd name="T10" fmla="*/ 241 w 388"/>
                    <a:gd name="T11" fmla="*/ 68 h 405"/>
                    <a:gd name="T12" fmla="*/ 232 w 388"/>
                    <a:gd name="T13" fmla="*/ 12 h 405"/>
                    <a:gd name="T14" fmla="*/ 217 w 388"/>
                    <a:gd name="T15" fmla="*/ 0 h 405"/>
                    <a:gd name="T16" fmla="*/ 174 w 388"/>
                    <a:gd name="T17" fmla="*/ 0 h 405"/>
                    <a:gd name="T18" fmla="*/ 159 w 388"/>
                    <a:gd name="T19" fmla="*/ 12 h 405"/>
                    <a:gd name="T20" fmla="*/ 149 w 388"/>
                    <a:gd name="T21" fmla="*/ 68 h 405"/>
                    <a:gd name="T22" fmla="*/ 102 w 388"/>
                    <a:gd name="T23" fmla="*/ 95 h 405"/>
                    <a:gd name="T24" fmla="*/ 46 w 388"/>
                    <a:gd name="T25" fmla="*/ 74 h 405"/>
                    <a:gd name="T26" fmla="*/ 27 w 388"/>
                    <a:gd name="T27" fmla="*/ 81 h 405"/>
                    <a:gd name="T28" fmla="*/ 6 w 388"/>
                    <a:gd name="T29" fmla="*/ 118 h 405"/>
                    <a:gd name="T30" fmla="*/ 9 w 388"/>
                    <a:gd name="T31" fmla="*/ 137 h 405"/>
                    <a:gd name="T32" fmla="*/ 55 w 388"/>
                    <a:gd name="T33" fmla="*/ 175 h 405"/>
                    <a:gd name="T34" fmla="*/ 53 w 388"/>
                    <a:gd name="T35" fmla="*/ 202 h 405"/>
                    <a:gd name="T36" fmla="*/ 55 w 388"/>
                    <a:gd name="T37" fmla="*/ 227 h 405"/>
                    <a:gd name="T38" fmla="*/ 7 w 388"/>
                    <a:gd name="T39" fmla="*/ 266 h 405"/>
                    <a:gd name="T40" fmla="*/ 4 w 388"/>
                    <a:gd name="T41" fmla="*/ 285 h 405"/>
                    <a:gd name="T42" fmla="*/ 25 w 388"/>
                    <a:gd name="T43" fmla="*/ 322 h 405"/>
                    <a:gd name="T44" fmla="*/ 43 w 388"/>
                    <a:gd name="T45" fmla="*/ 329 h 405"/>
                    <a:gd name="T46" fmla="*/ 100 w 388"/>
                    <a:gd name="T47" fmla="*/ 308 h 405"/>
                    <a:gd name="T48" fmla="*/ 149 w 388"/>
                    <a:gd name="T49" fmla="*/ 337 h 405"/>
                    <a:gd name="T50" fmla="*/ 158 w 388"/>
                    <a:gd name="T51" fmla="*/ 392 h 405"/>
                    <a:gd name="T52" fmla="*/ 173 w 388"/>
                    <a:gd name="T53" fmla="*/ 405 h 405"/>
                    <a:gd name="T54" fmla="*/ 216 w 388"/>
                    <a:gd name="T55" fmla="*/ 405 h 405"/>
                    <a:gd name="T56" fmla="*/ 231 w 388"/>
                    <a:gd name="T57" fmla="*/ 392 h 405"/>
                    <a:gd name="T58" fmla="*/ 240 w 388"/>
                    <a:gd name="T59" fmla="*/ 337 h 405"/>
                    <a:gd name="T60" fmla="*/ 289 w 388"/>
                    <a:gd name="T61" fmla="*/ 309 h 405"/>
                    <a:gd name="T62" fmla="*/ 345 w 388"/>
                    <a:gd name="T63" fmla="*/ 329 h 405"/>
                    <a:gd name="T64" fmla="*/ 364 w 388"/>
                    <a:gd name="T65" fmla="*/ 322 h 405"/>
                    <a:gd name="T66" fmla="*/ 385 w 388"/>
                    <a:gd name="T67" fmla="*/ 285 h 405"/>
                    <a:gd name="T68" fmla="*/ 381 w 388"/>
                    <a:gd name="T69" fmla="*/ 266 h 405"/>
                    <a:gd name="T70" fmla="*/ 335 w 388"/>
                    <a:gd name="T71" fmla="*/ 228 h 405"/>
                    <a:gd name="T72" fmla="*/ 337 w 388"/>
                    <a:gd name="T73" fmla="*/ 202 h 405"/>
                    <a:gd name="T74" fmla="*/ 334 w 388"/>
                    <a:gd name="T75" fmla="*/ 174 h 405"/>
                    <a:gd name="T76" fmla="*/ 379 w 388"/>
                    <a:gd name="T77" fmla="*/ 137 h 405"/>
                    <a:gd name="T78" fmla="*/ 251 w 388"/>
                    <a:gd name="T79" fmla="*/ 202 h 405"/>
                    <a:gd name="T80" fmla="*/ 195 w 388"/>
                    <a:gd name="T81" fmla="*/ 259 h 405"/>
                    <a:gd name="T82" fmla="*/ 138 w 388"/>
                    <a:gd name="T83" fmla="*/ 202 h 405"/>
                    <a:gd name="T84" fmla="*/ 195 w 388"/>
                    <a:gd name="T85" fmla="*/ 145 h 405"/>
                    <a:gd name="T86" fmla="*/ 251 w 388"/>
                    <a:gd name="T87" fmla="*/ 20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8" h="405">
                      <a:moveTo>
                        <a:pt x="379" y="137"/>
                      </a:moveTo>
                      <a:cubicBezTo>
                        <a:pt x="385" y="133"/>
                        <a:pt x="386" y="124"/>
                        <a:pt x="383" y="118"/>
                      </a:cubicBezTo>
                      <a:cubicBezTo>
                        <a:pt x="361" y="81"/>
                        <a:pt x="361" y="81"/>
                        <a:pt x="361" y="81"/>
                      </a:cubicBezTo>
                      <a:cubicBezTo>
                        <a:pt x="357" y="74"/>
                        <a:pt x="350" y="72"/>
                        <a:pt x="343" y="74"/>
                      </a:cubicBezTo>
                      <a:cubicBezTo>
                        <a:pt x="287" y="94"/>
                        <a:pt x="287" y="94"/>
                        <a:pt x="287" y="94"/>
                      </a:cubicBezTo>
                      <a:cubicBezTo>
                        <a:pt x="274" y="83"/>
                        <a:pt x="258" y="74"/>
                        <a:pt x="241" y="68"/>
                      </a:cubicBezTo>
                      <a:cubicBezTo>
                        <a:pt x="232" y="12"/>
                        <a:pt x="232" y="12"/>
                        <a:pt x="232" y="12"/>
                      </a:cubicBezTo>
                      <a:cubicBezTo>
                        <a:pt x="231" y="5"/>
                        <a:pt x="224" y="0"/>
                        <a:pt x="217" y="0"/>
                      </a:cubicBezTo>
                      <a:cubicBezTo>
                        <a:pt x="174" y="0"/>
                        <a:pt x="174" y="0"/>
                        <a:pt x="174" y="0"/>
                      </a:cubicBezTo>
                      <a:cubicBezTo>
                        <a:pt x="166" y="0"/>
                        <a:pt x="160" y="5"/>
                        <a:pt x="159" y="12"/>
                      </a:cubicBezTo>
                      <a:cubicBezTo>
                        <a:pt x="149" y="68"/>
                        <a:pt x="149" y="68"/>
                        <a:pt x="149" y="68"/>
                      </a:cubicBezTo>
                      <a:cubicBezTo>
                        <a:pt x="132" y="74"/>
                        <a:pt x="116" y="83"/>
                        <a:pt x="102" y="95"/>
                      </a:cubicBezTo>
                      <a:cubicBezTo>
                        <a:pt x="46" y="74"/>
                        <a:pt x="46" y="74"/>
                        <a:pt x="46" y="74"/>
                      </a:cubicBezTo>
                      <a:cubicBezTo>
                        <a:pt x="39" y="72"/>
                        <a:pt x="31" y="74"/>
                        <a:pt x="27" y="81"/>
                      </a:cubicBezTo>
                      <a:cubicBezTo>
                        <a:pt x="6" y="118"/>
                        <a:pt x="6" y="118"/>
                        <a:pt x="6" y="118"/>
                      </a:cubicBezTo>
                      <a:cubicBezTo>
                        <a:pt x="2" y="124"/>
                        <a:pt x="3" y="133"/>
                        <a:pt x="9" y="137"/>
                      </a:cubicBezTo>
                      <a:cubicBezTo>
                        <a:pt x="55" y="175"/>
                        <a:pt x="55" y="175"/>
                        <a:pt x="55" y="175"/>
                      </a:cubicBezTo>
                      <a:cubicBezTo>
                        <a:pt x="54" y="184"/>
                        <a:pt x="53" y="193"/>
                        <a:pt x="53" y="202"/>
                      </a:cubicBezTo>
                      <a:cubicBezTo>
                        <a:pt x="53" y="211"/>
                        <a:pt x="53" y="219"/>
                        <a:pt x="55" y="227"/>
                      </a:cubicBezTo>
                      <a:cubicBezTo>
                        <a:pt x="7" y="266"/>
                        <a:pt x="7" y="266"/>
                        <a:pt x="7" y="266"/>
                      </a:cubicBezTo>
                      <a:cubicBezTo>
                        <a:pt x="2" y="270"/>
                        <a:pt x="0" y="278"/>
                        <a:pt x="4" y="285"/>
                      </a:cubicBezTo>
                      <a:cubicBezTo>
                        <a:pt x="25" y="322"/>
                        <a:pt x="25" y="322"/>
                        <a:pt x="25" y="322"/>
                      </a:cubicBezTo>
                      <a:cubicBezTo>
                        <a:pt x="28" y="329"/>
                        <a:pt x="36" y="332"/>
                        <a:pt x="43" y="329"/>
                      </a:cubicBezTo>
                      <a:cubicBezTo>
                        <a:pt x="100" y="308"/>
                        <a:pt x="100" y="308"/>
                        <a:pt x="100" y="308"/>
                      </a:cubicBezTo>
                      <a:cubicBezTo>
                        <a:pt x="114" y="321"/>
                        <a:pt x="131" y="330"/>
                        <a:pt x="149" y="337"/>
                      </a:cubicBezTo>
                      <a:cubicBezTo>
                        <a:pt x="158" y="392"/>
                        <a:pt x="158" y="392"/>
                        <a:pt x="158" y="392"/>
                      </a:cubicBezTo>
                      <a:cubicBezTo>
                        <a:pt x="159" y="399"/>
                        <a:pt x="165" y="405"/>
                        <a:pt x="173" y="405"/>
                      </a:cubicBezTo>
                      <a:cubicBezTo>
                        <a:pt x="216" y="405"/>
                        <a:pt x="216" y="405"/>
                        <a:pt x="216" y="405"/>
                      </a:cubicBezTo>
                      <a:cubicBezTo>
                        <a:pt x="223" y="405"/>
                        <a:pt x="229" y="399"/>
                        <a:pt x="231" y="392"/>
                      </a:cubicBezTo>
                      <a:cubicBezTo>
                        <a:pt x="240" y="337"/>
                        <a:pt x="240" y="337"/>
                        <a:pt x="240" y="337"/>
                      </a:cubicBezTo>
                      <a:cubicBezTo>
                        <a:pt x="258" y="331"/>
                        <a:pt x="275" y="321"/>
                        <a:pt x="289" y="309"/>
                      </a:cubicBezTo>
                      <a:cubicBezTo>
                        <a:pt x="345" y="329"/>
                        <a:pt x="345" y="329"/>
                        <a:pt x="345" y="329"/>
                      </a:cubicBezTo>
                      <a:cubicBezTo>
                        <a:pt x="352" y="332"/>
                        <a:pt x="360" y="329"/>
                        <a:pt x="364" y="322"/>
                      </a:cubicBezTo>
                      <a:cubicBezTo>
                        <a:pt x="385" y="285"/>
                        <a:pt x="385" y="285"/>
                        <a:pt x="385" y="285"/>
                      </a:cubicBezTo>
                      <a:cubicBezTo>
                        <a:pt x="388" y="278"/>
                        <a:pt x="387" y="270"/>
                        <a:pt x="381" y="266"/>
                      </a:cubicBezTo>
                      <a:cubicBezTo>
                        <a:pt x="335" y="228"/>
                        <a:pt x="335" y="228"/>
                        <a:pt x="335" y="228"/>
                      </a:cubicBezTo>
                      <a:cubicBezTo>
                        <a:pt x="336" y="220"/>
                        <a:pt x="337" y="211"/>
                        <a:pt x="337" y="202"/>
                      </a:cubicBezTo>
                      <a:cubicBezTo>
                        <a:pt x="337" y="193"/>
                        <a:pt x="336" y="183"/>
                        <a:pt x="334" y="174"/>
                      </a:cubicBezTo>
                      <a:lnTo>
                        <a:pt x="379" y="137"/>
                      </a:lnTo>
                      <a:close/>
                      <a:moveTo>
                        <a:pt x="251" y="202"/>
                      </a:moveTo>
                      <a:cubicBezTo>
                        <a:pt x="251" y="233"/>
                        <a:pt x="226" y="259"/>
                        <a:pt x="195" y="259"/>
                      </a:cubicBezTo>
                      <a:cubicBezTo>
                        <a:pt x="163" y="259"/>
                        <a:pt x="138" y="233"/>
                        <a:pt x="138" y="202"/>
                      </a:cubicBezTo>
                      <a:cubicBezTo>
                        <a:pt x="138" y="171"/>
                        <a:pt x="163" y="145"/>
                        <a:pt x="195" y="145"/>
                      </a:cubicBezTo>
                      <a:cubicBezTo>
                        <a:pt x="226" y="145"/>
                        <a:pt x="251" y="171"/>
                        <a:pt x="251" y="202"/>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grpSp>
      </p:grpSp>
      <p:sp>
        <p:nvSpPr>
          <p:cNvPr id="17" name="Rectangle 16"/>
          <p:cNvSpPr/>
          <p:nvPr/>
        </p:nvSpPr>
        <p:spPr bwMode="auto">
          <a:xfrm>
            <a:off x="6986204" y="2507987"/>
            <a:ext cx="176143" cy="1389714"/>
          </a:xfrm>
          <a:prstGeom prst="rect">
            <a:avLst/>
          </a:prstGeom>
          <a:solidFill>
            <a:srgbClr val="F8F8F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323" name="Rectangle 322"/>
          <p:cNvSpPr/>
          <p:nvPr/>
        </p:nvSpPr>
        <p:spPr bwMode="auto">
          <a:xfrm>
            <a:off x="6068987" y="2317903"/>
            <a:ext cx="899537" cy="1389714"/>
          </a:xfrm>
          <a:prstGeom prst="rect">
            <a:avLst/>
          </a:prstGeom>
          <a:solidFill>
            <a:srgbClr val="EEEEE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13" name="Group 12"/>
          <p:cNvGrpSpPr/>
          <p:nvPr/>
        </p:nvGrpSpPr>
        <p:grpSpPr>
          <a:xfrm>
            <a:off x="7162348" y="1372478"/>
            <a:ext cx="4760474" cy="2528107"/>
            <a:chOff x="7306274" y="1398905"/>
            <a:chExt cx="4857309" cy="2579533"/>
          </a:xfrm>
        </p:grpSpPr>
        <p:sp>
          <p:nvSpPr>
            <p:cNvPr id="200" name="TextBox 199"/>
            <p:cNvSpPr txBox="1"/>
            <p:nvPr/>
          </p:nvSpPr>
          <p:spPr>
            <a:xfrm>
              <a:off x="7306274" y="1398905"/>
              <a:ext cx="4857309" cy="2579533"/>
            </a:xfrm>
            <a:prstGeom prst="rect">
              <a:avLst/>
            </a:prstGeom>
            <a:solidFill>
              <a:srgbClr val="EEEEEE"/>
            </a:solidFill>
          </p:spPr>
          <p:txBody>
            <a:bodyPr wrap="square" lIns="146243" tIns="146243" rIns="146243" bIns="146201" rtlCol="0">
              <a:noAutofit/>
            </a:bodyPr>
            <a:lstStyle/>
            <a:p>
              <a:pPr marL="0" marR="0" lvl="0" indent="0" defTabSz="913523" eaLnBrk="1" fontAlgn="auto" latinLnBrk="0" hangingPunct="1">
                <a:lnSpc>
                  <a:spcPct val="90000"/>
                </a:lnSpc>
                <a:spcBef>
                  <a:spcPts val="0"/>
                </a:spcBef>
                <a:spcAft>
                  <a:spcPts val="600"/>
                </a:spcAft>
                <a:buClrTx/>
                <a:buSzTx/>
                <a:buFontTx/>
                <a:buNone/>
                <a:tabLst/>
                <a:defRPr/>
              </a:pPr>
              <a:r>
                <a:rPr kumimoji="0" lang="en-US" sz="1961" b="0" i="0" u="none" strike="noStrike" kern="0" cap="none" spc="0" normalizeH="0" baseline="0" noProof="0" dirty="0">
                  <a:ln>
                    <a:noFill/>
                  </a:ln>
                  <a:gradFill>
                    <a:gsLst>
                      <a:gs pos="0">
                        <a:schemeClr val="tx2"/>
                      </a:gs>
                      <a:gs pos="100000">
                        <a:schemeClr val="accent1"/>
                      </a:gs>
                    </a:gsLst>
                    <a:lin ang="5400000" scaled="0"/>
                  </a:gradFill>
                  <a:effectLst/>
                  <a:uLnTx/>
                  <a:uFillTx/>
                  <a:latin typeface="Segoe UI Semibold" panose="020B0702040204020203" pitchFamily="34" charset="0"/>
                  <a:cs typeface="Segoe UI Semibold" panose="020B0702040204020203" pitchFamily="34" charset="0"/>
                </a:rPr>
                <a:t>Windows Server containers</a:t>
              </a:r>
              <a:br>
                <a:rPr kumimoji="0" lang="en-US" sz="2000" b="1" i="0" u="none" strike="noStrike" kern="0" cap="none" spc="0" normalizeH="0" baseline="0" noProof="0" dirty="0">
                  <a:ln>
                    <a:noFill/>
                  </a:ln>
                  <a:solidFill>
                    <a:srgbClr val="0078D7"/>
                  </a:solidFill>
                  <a:effectLst/>
                  <a:uLnTx/>
                  <a:uFillTx/>
                </a:rPr>
              </a:br>
              <a:r>
                <a:rPr kumimoji="0" lang="en-US" sz="1961" b="0" i="0" u="none" strike="noStrike" kern="0" cap="none" spc="0" normalizeH="0" baseline="0" noProof="0" dirty="0">
                  <a:ln>
                    <a:noFill/>
                  </a:ln>
                  <a:gradFill>
                    <a:gsLst>
                      <a:gs pos="0">
                        <a:schemeClr val="tx1"/>
                      </a:gs>
                      <a:gs pos="100000">
                        <a:schemeClr val="tx1"/>
                      </a:gs>
                    </a:gsLst>
                    <a:lin ang="5400000" scaled="0"/>
                  </a:gradFill>
                  <a:effectLst/>
                  <a:uLnTx/>
                  <a:uFillTx/>
                  <a:latin typeface="Segoe UI Semilight" panose="020B0402040204020203" pitchFamily="34" charset="0"/>
                  <a:cs typeface="Segoe UI Semilight" panose="020B0402040204020203" pitchFamily="34" charset="0"/>
                </a:rPr>
                <a:t>Maximum speed and density</a:t>
              </a:r>
            </a:p>
          </p:txBody>
        </p:sp>
        <p:grpSp>
          <p:nvGrpSpPr>
            <p:cNvPr id="204" name="Group 203"/>
            <p:cNvGrpSpPr/>
            <p:nvPr/>
          </p:nvGrpSpPr>
          <p:grpSpPr>
            <a:xfrm>
              <a:off x="8144967" y="2305100"/>
              <a:ext cx="914295" cy="886578"/>
              <a:chOff x="5273610" y="4636644"/>
              <a:chExt cx="862105" cy="835971"/>
            </a:xfrm>
            <a:solidFill>
              <a:srgbClr val="107C10"/>
            </a:solidFill>
          </p:grpSpPr>
          <p:sp>
            <p:nvSpPr>
              <p:cNvPr id="308" name="TextBox 307"/>
              <p:cNvSpPr txBox="1"/>
              <p:nvPr/>
            </p:nvSpPr>
            <p:spPr>
              <a:xfrm>
                <a:off x="5273610" y="4636644"/>
                <a:ext cx="862105" cy="182988"/>
              </a:xfrm>
              <a:prstGeom prst="rect">
                <a:avLst/>
              </a:prstGeom>
              <a:solidFill>
                <a:schemeClr val="accent2"/>
              </a:solidFill>
              <a:ln w="6350">
                <a:noFill/>
                <a:miter lim="800000"/>
              </a:ln>
            </p:spPr>
            <p:txBody>
              <a:bodyPr wrap="square" lIns="45688" tIns="45688" rIns="45688" bIns="45688" rtlCol="0" anchor="ctr">
                <a:noAutofit/>
              </a:bodyPr>
              <a:lstStyle>
                <a:defPPr>
                  <a:defRPr lang="en-US"/>
                </a:defPPr>
                <a:lvl1pPr algn="ctr" defTabSz="932239">
                  <a:lnSpc>
                    <a:spcPct val="90000"/>
                  </a:lnSpc>
                  <a:spcAft>
                    <a:spcPts val="612"/>
                  </a:spcAft>
                  <a:defRPr sz="800" b="0" kern="0">
                    <a:gradFill>
                      <a:gsLst>
                        <a:gs pos="0">
                          <a:schemeClr val="bg1"/>
                        </a:gs>
                        <a:gs pos="100000">
                          <a:schemeClr val="bg1"/>
                        </a:gs>
                      </a:gsLst>
                      <a:lin ang="5400000" scaled="0"/>
                    </a:gradFill>
                    <a:latin typeface="Segoe UI Semibold" panose="020B0702040204020203" pitchFamily="34" charset="0"/>
                    <a:cs typeface="Segoe UI Semibold" panose="020B0702040204020203" pitchFamily="34" charset="0"/>
                  </a:defRPr>
                </a:lvl1pPr>
              </a:lstStyle>
              <a:p>
                <a:pPr marL="0" marR="0" lvl="0" indent="0" algn="ctr" defTabSz="932239" eaLnBrk="1" fontAlgn="auto" latinLnBrk="0" hangingPunct="1">
                  <a:lnSpc>
                    <a:spcPct val="90000"/>
                  </a:lnSpc>
                  <a:spcBef>
                    <a:spcPts val="0"/>
                  </a:spcBef>
                  <a:spcAft>
                    <a:spcPts val="612"/>
                  </a:spcAft>
                  <a:buClrTx/>
                  <a:buSzTx/>
                  <a:buFontTx/>
                  <a:buNone/>
                  <a:tabLst/>
                  <a:defRPr/>
                </a:pPr>
                <a:r>
                  <a:rPr kumimoji="0" lang="en-US" sz="784" b="0" i="0" u="none" strike="noStrike" kern="0" cap="none" spc="0" normalizeH="0" baseline="0" noProof="0" dirty="0">
                    <a:ln>
                      <a:noFill/>
                    </a:ln>
                    <a:gradFill>
                      <a:gsLst>
                        <a:gs pos="0">
                          <a:schemeClr val="bg1"/>
                        </a:gs>
                        <a:gs pos="100000">
                          <a:schemeClr val="bg1"/>
                        </a:gs>
                      </a:gsLst>
                      <a:lin ang="5400000" scaled="0"/>
                    </a:gradFill>
                    <a:effectLst/>
                    <a:uLnTx/>
                    <a:uFillTx/>
                    <a:latin typeface="Segoe UI Semibold" panose="020B0702040204020203" pitchFamily="34" charset="0"/>
                    <a:cs typeface="Segoe UI Semibold" panose="020B0702040204020203" pitchFamily="34" charset="0"/>
                  </a:rPr>
                  <a:t>Container</a:t>
                </a:r>
              </a:p>
            </p:txBody>
          </p:sp>
          <p:sp>
            <p:nvSpPr>
              <p:cNvPr id="309" name="Rectangle 308"/>
              <p:cNvSpPr/>
              <p:nvPr/>
            </p:nvSpPr>
            <p:spPr bwMode="auto">
              <a:xfrm>
                <a:off x="5273610" y="4819630"/>
                <a:ext cx="862105" cy="652985"/>
              </a:xfrm>
              <a:prstGeom prst="rect">
                <a:avLst/>
              </a:prstGeom>
              <a:solidFill>
                <a:schemeClr val="bg1">
                  <a:lumMod val="85000"/>
                </a:schemeClr>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750" tIns="146201" rIns="182750" bIns="146201" numCol="1" spcCol="0" rtlCol="0" fromWordArt="0" anchor="ctr" anchorCtr="0" forceAA="0" compatLnSpc="1">
                <a:prstTxWarp prst="textNoShape">
                  <a:avLst/>
                </a:prstTxWarp>
                <a:noAutofit/>
              </a:bodyPr>
              <a:lstStyle/>
              <a:p>
                <a:pPr marL="0" marR="0" lvl="0" indent="0" defTabSz="931578"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FFFFFF"/>
                  </a:solidFill>
                  <a:effectLst/>
                  <a:uLnTx/>
                  <a:uFillTx/>
                  <a:ea typeface="Segoe UI" pitchFamily="34" charset="0"/>
                  <a:cs typeface="Segoe UI" pitchFamily="34" charset="0"/>
                </a:endParaRPr>
              </a:p>
            </p:txBody>
          </p:sp>
          <p:grpSp>
            <p:nvGrpSpPr>
              <p:cNvPr id="310" name="Group 309"/>
              <p:cNvGrpSpPr/>
              <p:nvPr/>
            </p:nvGrpSpPr>
            <p:grpSpPr>
              <a:xfrm>
                <a:off x="5478283" y="4972051"/>
                <a:ext cx="462040" cy="372964"/>
                <a:chOff x="4406091" y="6049087"/>
                <a:chExt cx="3960813" cy="3197225"/>
              </a:xfrm>
              <a:grpFill/>
            </p:grpSpPr>
            <p:sp>
              <p:nvSpPr>
                <p:cNvPr id="311" name="Freeform 24"/>
                <p:cNvSpPr>
                  <a:spLocks noEditPoints="1"/>
                </p:cNvSpPr>
                <p:nvPr/>
              </p:nvSpPr>
              <p:spPr bwMode="auto">
                <a:xfrm>
                  <a:off x="4406091" y="6049087"/>
                  <a:ext cx="2847975" cy="2813050"/>
                </a:xfrm>
                <a:custGeom>
                  <a:avLst/>
                  <a:gdLst>
                    <a:gd name="T0" fmla="*/ 744 w 757"/>
                    <a:gd name="T1" fmla="*/ 466 h 748"/>
                    <a:gd name="T2" fmla="*/ 755 w 757"/>
                    <a:gd name="T3" fmla="*/ 399 h 748"/>
                    <a:gd name="T4" fmla="*/ 739 w 757"/>
                    <a:gd name="T5" fmla="*/ 373 h 748"/>
                    <a:gd name="T6" fmla="*/ 644 w 757"/>
                    <a:gd name="T7" fmla="*/ 341 h 748"/>
                    <a:gd name="T8" fmla="*/ 638 w 757"/>
                    <a:gd name="T9" fmla="*/ 309 h 748"/>
                    <a:gd name="T10" fmla="*/ 716 w 757"/>
                    <a:gd name="T11" fmla="*/ 245 h 748"/>
                    <a:gd name="T12" fmla="*/ 721 w 757"/>
                    <a:gd name="T13" fmla="*/ 215 h 748"/>
                    <a:gd name="T14" fmla="*/ 687 w 757"/>
                    <a:gd name="T15" fmla="*/ 157 h 748"/>
                    <a:gd name="T16" fmla="*/ 658 w 757"/>
                    <a:gd name="T17" fmla="*/ 146 h 748"/>
                    <a:gd name="T18" fmla="*/ 565 w 757"/>
                    <a:gd name="T19" fmla="*/ 181 h 748"/>
                    <a:gd name="T20" fmla="*/ 536 w 757"/>
                    <a:gd name="T21" fmla="*/ 157 h 748"/>
                    <a:gd name="T22" fmla="*/ 556 w 757"/>
                    <a:gd name="T23" fmla="*/ 55 h 748"/>
                    <a:gd name="T24" fmla="*/ 541 w 757"/>
                    <a:gd name="T25" fmla="*/ 28 h 748"/>
                    <a:gd name="T26" fmla="*/ 477 w 757"/>
                    <a:gd name="T27" fmla="*/ 5 h 748"/>
                    <a:gd name="T28" fmla="*/ 449 w 757"/>
                    <a:gd name="T29" fmla="*/ 15 h 748"/>
                    <a:gd name="T30" fmla="*/ 397 w 757"/>
                    <a:gd name="T31" fmla="*/ 106 h 748"/>
                    <a:gd name="T32" fmla="*/ 378 w 757"/>
                    <a:gd name="T33" fmla="*/ 105 h 748"/>
                    <a:gd name="T34" fmla="*/ 362 w 757"/>
                    <a:gd name="T35" fmla="*/ 106 h 748"/>
                    <a:gd name="T36" fmla="*/ 311 w 757"/>
                    <a:gd name="T37" fmla="*/ 15 h 748"/>
                    <a:gd name="T38" fmla="*/ 282 w 757"/>
                    <a:gd name="T39" fmla="*/ 4 h 748"/>
                    <a:gd name="T40" fmla="*/ 218 w 757"/>
                    <a:gd name="T41" fmla="*/ 27 h 748"/>
                    <a:gd name="T42" fmla="*/ 203 w 757"/>
                    <a:gd name="T43" fmla="*/ 54 h 748"/>
                    <a:gd name="T44" fmla="*/ 222 w 757"/>
                    <a:gd name="T45" fmla="*/ 156 h 748"/>
                    <a:gd name="T46" fmla="*/ 192 w 757"/>
                    <a:gd name="T47" fmla="*/ 181 h 748"/>
                    <a:gd name="T48" fmla="*/ 103 w 757"/>
                    <a:gd name="T49" fmla="*/ 145 h 748"/>
                    <a:gd name="T50" fmla="*/ 74 w 757"/>
                    <a:gd name="T51" fmla="*/ 155 h 748"/>
                    <a:gd name="T52" fmla="*/ 39 w 757"/>
                    <a:gd name="T53" fmla="*/ 213 h 748"/>
                    <a:gd name="T54" fmla="*/ 44 w 757"/>
                    <a:gd name="T55" fmla="*/ 243 h 748"/>
                    <a:gd name="T56" fmla="*/ 119 w 757"/>
                    <a:gd name="T57" fmla="*/ 307 h 748"/>
                    <a:gd name="T58" fmla="*/ 113 w 757"/>
                    <a:gd name="T59" fmla="*/ 341 h 748"/>
                    <a:gd name="T60" fmla="*/ 17 w 757"/>
                    <a:gd name="T61" fmla="*/ 373 h 748"/>
                    <a:gd name="T62" fmla="*/ 2 w 757"/>
                    <a:gd name="T63" fmla="*/ 400 h 748"/>
                    <a:gd name="T64" fmla="*/ 13 w 757"/>
                    <a:gd name="T65" fmla="*/ 466 h 748"/>
                    <a:gd name="T66" fmla="*/ 37 w 757"/>
                    <a:gd name="T67" fmla="*/ 486 h 748"/>
                    <a:gd name="T68" fmla="*/ 136 w 757"/>
                    <a:gd name="T69" fmla="*/ 486 h 748"/>
                    <a:gd name="T70" fmla="*/ 154 w 757"/>
                    <a:gd name="T71" fmla="*/ 519 h 748"/>
                    <a:gd name="T72" fmla="*/ 102 w 757"/>
                    <a:gd name="T73" fmla="*/ 604 h 748"/>
                    <a:gd name="T74" fmla="*/ 107 w 757"/>
                    <a:gd name="T75" fmla="*/ 634 h 748"/>
                    <a:gd name="T76" fmla="*/ 158 w 757"/>
                    <a:gd name="T77" fmla="*/ 678 h 748"/>
                    <a:gd name="T78" fmla="*/ 189 w 757"/>
                    <a:gd name="T79" fmla="*/ 679 h 748"/>
                    <a:gd name="T80" fmla="*/ 265 w 757"/>
                    <a:gd name="T81" fmla="*/ 615 h 748"/>
                    <a:gd name="T82" fmla="*/ 303 w 757"/>
                    <a:gd name="T83" fmla="*/ 629 h 748"/>
                    <a:gd name="T84" fmla="*/ 318 w 757"/>
                    <a:gd name="T85" fmla="*/ 729 h 748"/>
                    <a:gd name="T86" fmla="*/ 342 w 757"/>
                    <a:gd name="T87" fmla="*/ 748 h 748"/>
                    <a:gd name="T88" fmla="*/ 409 w 757"/>
                    <a:gd name="T89" fmla="*/ 748 h 748"/>
                    <a:gd name="T90" fmla="*/ 433 w 757"/>
                    <a:gd name="T91" fmla="*/ 729 h 748"/>
                    <a:gd name="T92" fmla="*/ 450 w 757"/>
                    <a:gd name="T93" fmla="*/ 631 h 748"/>
                    <a:gd name="T94" fmla="*/ 489 w 757"/>
                    <a:gd name="T95" fmla="*/ 617 h 748"/>
                    <a:gd name="T96" fmla="*/ 562 w 757"/>
                    <a:gd name="T97" fmla="*/ 680 h 748"/>
                    <a:gd name="T98" fmla="*/ 592 w 757"/>
                    <a:gd name="T99" fmla="*/ 680 h 748"/>
                    <a:gd name="T100" fmla="*/ 644 w 757"/>
                    <a:gd name="T101" fmla="*/ 636 h 748"/>
                    <a:gd name="T102" fmla="*/ 649 w 757"/>
                    <a:gd name="T103" fmla="*/ 606 h 748"/>
                    <a:gd name="T104" fmla="*/ 600 w 757"/>
                    <a:gd name="T105" fmla="*/ 522 h 748"/>
                    <a:gd name="T106" fmla="*/ 621 w 757"/>
                    <a:gd name="T107" fmla="*/ 486 h 748"/>
                    <a:gd name="T108" fmla="*/ 721 w 757"/>
                    <a:gd name="T109" fmla="*/ 486 h 748"/>
                    <a:gd name="T110" fmla="*/ 744 w 757"/>
                    <a:gd name="T111" fmla="*/ 466 h 748"/>
                    <a:gd name="T112" fmla="*/ 528 w 757"/>
                    <a:gd name="T113" fmla="*/ 373 h 748"/>
                    <a:gd name="T114" fmla="*/ 378 w 757"/>
                    <a:gd name="T115" fmla="*/ 522 h 748"/>
                    <a:gd name="T116" fmla="*/ 229 w 757"/>
                    <a:gd name="T117" fmla="*/ 373 h 748"/>
                    <a:gd name="T118" fmla="*/ 378 w 757"/>
                    <a:gd name="T119" fmla="*/ 223 h 748"/>
                    <a:gd name="T120" fmla="*/ 528 w 757"/>
                    <a:gd name="T121" fmla="*/ 373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7" h="748">
                      <a:moveTo>
                        <a:pt x="744" y="466"/>
                      </a:moveTo>
                      <a:cubicBezTo>
                        <a:pt x="755" y="399"/>
                        <a:pt x="755" y="399"/>
                        <a:pt x="755" y="399"/>
                      </a:cubicBezTo>
                      <a:cubicBezTo>
                        <a:pt x="757" y="388"/>
                        <a:pt x="750" y="377"/>
                        <a:pt x="739" y="373"/>
                      </a:cubicBezTo>
                      <a:cubicBezTo>
                        <a:pt x="644" y="341"/>
                        <a:pt x="644" y="341"/>
                        <a:pt x="644" y="341"/>
                      </a:cubicBezTo>
                      <a:cubicBezTo>
                        <a:pt x="643" y="330"/>
                        <a:pt x="641" y="319"/>
                        <a:pt x="638" y="309"/>
                      </a:cubicBezTo>
                      <a:cubicBezTo>
                        <a:pt x="716" y="245"/>
                        <a:pt x="716" y="245"/>
                        <a:pt x="716" y="245"/>
                      </a:cubicBezTo>
                      <a:cubicBezTo>
                        <a:pt x="725" y="238"/>
                        <a:pt x="727" y="225"/>
                        <a:pt x="721" y="215"/>
                      </a:cubicBezTo>
                      <a:cubicBezTo>
                        <a:pt x="687" y="157"/>
                        <a:pt x="687" y="157"/>
                        <a:pt x="687" y="157"/>
                      </a:cubicBezTo>
                      <a:cubicBezTo>
                        <a:pt x="681" y="147"/>
                        <a:pt x="669" y="142"/>
                        <a:pt x="658" y="146"/>
                      </a:cubicBezTo>
                      <a:cubicBezTo>
                        <a:pt x="565" y="181"/>
                        <a:pt x="565" y="181"/>
                        <a:pt x="565" y="181"/>
                      </a:cubicBezTo>
                      <a:cubicBezTo>
                        <a:pt x="556" y="172"/>
                        <a:pt x="547" y="164"/>
                        <a:pt x="536" y="157"/>
                      </a:cubicBezTo>
                      <a:cubicBezTo>
                        <a:pt x="556" y="55"/>
                        <a:pt x="556" y="55"/>
                        <a:pt x="556" y="55"/>
                      </a:cubicBezTo>
                      <a:cubicBezTo>
                        <a:pt x="558" y="43"/>
                        <a:pt x="552" y="32"/>
                        <a:pt x="541" y="28"/>
                      </a:cubicBezTo>
                      <a:cubicBezTo>
                        <a:pt x="477" y="5"/>
                        <a:pt x="477" y="5"/>
                        <a:pt x="477" y="5"/>
                      </a:cubicBezTo>
                      <a:cubicBezTo>
                        <a:pt x="467" y="1"/>
                        <a:pt x="455" y="5"/>
                        <a:pt x="449" y="15"/>
                      </a:cubicBezTo>
                      <a:cubicBezTo>
                        <a:pt x="397" y="106"/>
                        <a:pt x="397" y="106"/>
                        <a:pt x="397" y="106"/>
                      </a:cubicBezTo>
                      <a:cubicBezTo>
                        <a:pt x="391" y="105"/>
                        <a:pt x="385" y="105"/>
                        <a:pt x="378" y="105"/>
                      </a:cubicBezTo>
                      <a:cubicBezTo>
                        <a:pt x="373" y="105"/>
                        <a:pt x="367" y="105"/>
                        <a:pt x="362" y="106"/>
                      </a:cubicBezTo>
                      <a:cubicBezTo>
                        <a:pt x="311" y="15"/>
                        <a:pt x="311" y="15"/>
                        <a:pt x="311" y="15"/>
                      </a:cubicBezTo>
                      <a:cubicBezTo>
                        <a:pt x="305" y="4"/>
                        <a:pt x="293" y="0"/>
                        <a:pt x="282" y="4"/>
                      </a:cubicBezTo>
                      <a:cubicBezTo>
                        <a:pt x="218" y="27"/>
                        <a:pt x="218" y="27"/>
                        <a:pt x="218" y="27"/>
                      </a:cubicBezTo>
                      <a:cubicBezTo>
                        <a:pt x="208" y="31"/>
                        <a:pt x="201" y="42"/>
                        <a:pt x="203" y="54"/>
                      </a:cubicBezTo>
                      <a:cubicBezTo>
                        <a:pt x="222" y="156"/>
                        <a:pt x="222" y="156"/>
                        <a:pt x="222" y="156"/>
                      </a:cubicBezTo>
                      <a:cubicBezTo>
                        <a:pt x="211" y="163"/>
                        <a:pt x="201" y="172"/>
                        <a:pt x="192" y="181"/>
                      </a:cubicBezTo>
                      <a:cubicBezTo>
                        <a:pt x="103" y="145"/>
                        <a:pt x="103" y="145"/>
                        <a:pt x="103" y="145"/>
                      </a:cubicBezTo>
                      <a:cubicBezTo>
                        <a:pt x="92" y="141"/>
                        <a:pt x="80" y="145"/>
                        <a:pt x="74" y="155"/>
                      </a:cubicBezTo>
                      <a:cubicBezTo>
                        <a:pt x="39" y="213"/>
                        <a:pt x="39" y="213"/>
                        <a:pt x="39" y="213"/>
                      </a:cubicBezTo>
                      <a:cubicBezTo>
                        <a:pt x="33" y="223"/>
                        <a:pt x="35" y="235"/>
                        <a:pt x="44" y="243"/>
                      </a:cubicBezTo>
                      <a:cubicBezTo>
                        <a:pt x="119" y="307"/>
                        <a:pt x="119" y="307"/>
                        <a:pt x="119" y="307"/>
                      </a:cubicBezTo>
                      <a:cubicBezTo>
                        <a:pt x="116" y="318"/>
                        <a:pt x="114" y="329"/>
                        <a:pt x="113" y="341"/>
                      </a:cubicBezTo>
                      <a:cubicBezTo>
                        <a:pt x="17" y="373"/>
                        <a:pt x="17" y="373"/>
                        <a:pt x="17" y="373"/>
                      </a:cubicBezTo>
                      <a:cubicBezTo>
                        <a:pt x="6" y="377"/>
                        <a:pt x="0" y="388"/>
                        <a:pt x="2" y="400"/>
                      </a:cubicBezTo>
                      <a:cubicBezTo>
                        <a:pt x="13" y="466"/>
                        <a:pt x="13" y="466"/>
                        <a:pt x="13" y="466"/>
                      </a:cubicBezTo>
                      <a:cubicBezTo>
                        <a:pt x="15" y="478"/>
                        <a:pt x="25" y="486"/>
                        <a:pt x="37" y="486"/>
                      </a:cubicBezTo>
                      <a:cubicBezTo>
                        <a:pt x="136" y="486"/>
                        <a:pt x="136" y="486"/>
                        <a:pt x="136" y="486"/>
                      </a:cubicBezTo>
                      <a:cubicBezTo>
                        <a:pt x="141" y="498"/>
                        <a:pt x="147" y="509"/>
                        <a:pt x="154" y="519"/>
                      </a:cubicBezTo>
                      <a:cubicBezTo>
                        <a:pt x="102" y="604"/>
                        <a:pt x="102" y="604"/>
                        <a:pt x="102" y="604"/>
                      </a:cubicBezTo>
                      <a:cubicBezTo>
                        <a:pt x="96" y="614"/>
                        <a:pt x="98" y="627"/>
                        <a:pt x="107" y="634"/>
                      </a:cubicBezTo>
                      <a:cubicBezTo>
                        <a:pt x="158" y="678"/>
                        <a:pt x="158" y="678"/>
                        <a:pt x="158" y="678"/>
                      </a:cubicBezTo>
                      <a:cubicBezTo>
                        <a:pt x="167" y="686"/>
                        <a:pt x="180" y="686"/>
                        <a:pt x="189" y="679"/>
                      </a:cubicBezTo>
                      <a:cubicBezTo>
                        <a:pt x="265" y="615"/>
                        <a:pt x="265" y="615"/>
                        <a:pt x="265" y="615"/>
                      </a:cubicBezTo>
                      <a:cubicBezTo>
                        <a:pt x="277" y="621"/>
                        <a:pt x="290" y="626"/>
                        <a:pt x="303" y="629"/>
                      </a:cubicBezTo>
                      <a:cubicBezTo>
                        <a:pt x="318" y="729"/>
                        <a:pt x="318" y="729"/>
                        <a:pt x="318" y="729"/>
                      </a:cubicBezTo>
                      <a:cubicBezTo>
                        <a:pt x="320" y="740"/>
                        <a:pt x="330" y="748"/>
                        <a:pt x="342" y="748"/>
                      </a:cubicBezTo>
                      <a:cubicBezTo>
                        <a:pt x="409" y="748"/>
                        <a:pt x="409" y="748"/>
                        <a:pt x="409" y="748"/>
                      </a:cubicBezTo>
                      <a:cubicBezTo>
                        <a:pt x="421" y="748"/>
                        <a:pt x="431" y="740"/>
                        <a:pt x="433" y="729"/>
                      </a:cubicBezTo>
                      <a:cubicBezTo>
                        <a:pt x="450" y="631"/>
                        <a:pt x="450" y="631"/>
                        <a:pt x="450" y="631"/>
                      </a:cubicBezTo>
                      <a:cubicBezTo>
                        <a:pt x="463" y="627"/>
                        <a:pt x="476" y="622"/>
                        <a:pt x="489" y="617"/>
                      </a:cubicBezTo>
                      <a:cubicBezTo>
                        <a:pt x="562" y="680"/>
                        <a:pt x="562" y="680"/>
                        <a:pt x="562" y="680"/>
                      </a:cubicBezTo>
                      <a:cubicBezTo>
                        <a:pt x="570" y="687"/>
                        <a:pt x="583" y="687"/>
                        <a:pt x="592" y="680"/>
                      </a:cubicBezTo>
                      <a:cubicBezTo>
                        <a:pt x="644" y="636"/>
                        <a:pt x="644" y="636"/>
                        <a:pt x="644" y="636"/>
                      </a:cubicBezTo>
                      <a:cubicBezTo>
                        <a:pt x="653" y="629"/>
                        <a:pt x="655" y="616"/>
                        <a:pt x="649" y="606"/>
                      </a:cubicBezTo>
                      <a:cubicBezTo>
                        <a:pt x="600" y="522"/>
                        <a:pt x="600" y="522"/>
                        <a:pt x="600" y="522"/>
                      </a:cubicBezTo>
                      <a:cubicBezTo>
                        <a:pt x="608" y="511"/>
                        <a:pt x="615" y="499"/>
                        <a:pt x="621" y="486"/>
                      </a:cubicBezTo>
                      <a:cubicBezTo>
                        <a:pt x="721" y="486"/>
                        <a:pt x="721" y="486"/>
                        <a:pt x="721" y="486"/>
                      </a:cubicBezTo>
                      <a:cubicBezTo>
                        <a:pt x="732" y="486"/>
                        <a:pt x="742" y="478"/>
                        <a:pt x="744" y="466"/>
                      </a:cubicBezTo>
                      <a:close/>
                      <a:moveTo>
                        <a:pt x="528" y="373"/>
                      </a:moveTo>
                      <a:cubicBezTo>
                        <a:pt x="528" y="455"/>
                        <a:pt x="461" y="522"/>
                        <a:pt x="378" y="522"/>
                      </a:cubicBezTo>
                      <a:cubicBezTo>
                        <a:pt x="296" y="522"/>
                        <a:pt x="229" y="455"/>
                        <a:pt x="229" y="373"/>
                      </a:cubicBezTo>
                      <a:cubicBezTo>
                        <a:pt x="229" y="290"/>
                        <a:pt x="296" y="223"/>
                        <a:pt x="378" y="223"/>
                      </a:cubicBezTo>
                      <a:cubicBezTo>
                        <a:pt x="461" y="223"/>
                        <a:pt x="528" y="290"/>
                        <a:pt x="528" y="373"/>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endParaRPr>
                </a:p>
              </p:txBody>
            </p:sp>
            <p:sp>
              <p:nvSpPr>
                <p:cNvPr id="312" name="Oval 25"/>
                <p:cNvSpPr>
                  <a:spLocks noChangeArrowheads="1"/>
                </p:cNvSpPr>
                <p:nvPr/>
              </p:nvSpPr>
              <p:spPr bwMode="auto">
                <a:xfrm>
                  <a:off x="5557028" y="7180975"/>
                  <a:ext cx="542925" cy="541338"/>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endParaRPr>
                </a:p>
              </p:txBody>
            </p:sp>
            <p:sp>
              <p:nvSpPr>
                <p:cNvPr id="313" name="Freeform 26"/>
                <p:cNvSpPr>
                  <a:spLocks noEditPoints="1"/>
                </p:cNvSpPr>
                <p:nvPr/>
              </p:nvSpPr>
              <p:spPr bwMode="auto">
                <a:xfrm>
                  <a:off x="6907991" y="7722312"/>
                  <a:ext cx="1458913" cy="1524000"/>
                </a:xfrm>
                <a:custGeom>
                  <a:avLst/>
                  <a:gdLst>
                    <a:gd name="T0" fmla="*/ 379 w 388"/>
                    <a:gd name="T1" fmla="*/ 137 h 405"/>
                    <a:gd name="T2" fmla="*/ 383 w 388"/>
                    <a:gd name="T3" fmla="*/ 118 h 405"/>
                    <a:gd name="T4" fmla="*/ 361 w 388"/>
                    <a:gd name="T5" fmla="*/ 81 h 405"/>
                    <a:gd name="T6" fmla="*/ 343 w 388"/>
                    <a:gd name="T7" fmla="*/ 74 h 405"/>
                    <a:gd name="T8" fmla="*/ 287 w 388"/>
                    <a:gd name="T9" fmla="*/ 94 h 405"/>
                    <a:gd name="T10" fmla="*/ 241 w 388"/>
                    <a:gd name="T11" fmla="*/ 68 h 405"/>
                    <a:gd name="T12" fmla="*/ 232 w 388"/>
                    <a:gd name="T13" fmla="*/ 12 h 405"/>
                    <a:gd name="T14" fmla="*/ 217 w 388"/>
                    <a:gd name="T15" fmla="*/ 0 h 405"/>
                    <a:gd name="T16" fmla="*/ 174 w 388"/>
                    <a:gd name="T17" fmla="*/ 0 h 405"/>
                    <a:gd name="T18" fmla="*/ 159 w 388"/>
                    <a:gd name="T19" fmla="*/ 12 h 405"/>
                    <a:gd name="T20" fmla="*/ 149 w 388"/>
                    <a:gd name="T21" fmla="*/ 68 h 405"/>
                    <a:gd name="T22" fmla="*/ 102 w 388"/>
                    <a:gd name="T23" fmla="*/ 95 h 405"/>
                    <a:gd name="T24" fmla="*/ 46 w 388"/>
                    <a:gd name="T25" fmla="*/ 74 h 405"/>
                    <a:gd name="T26" fmla="*/ 27 w 388"/>
                    <a:gd name="T27" fmla="*/ 81 h 405"/>
                    <a:gd name="T28" fmla="*/ 6 w 388"/>
                    <a:gd name="T29" fmla="*/ 118 h 405"/>
                    <a:gd name="T30" fmla="*/ 9 w 388"/>
                    <a:gd name="T31" fmla="*/ 137 h 405"/>
                    <a:gd name="T32" fmla="*/ 55 w 388"/>
                    <a:gd name="T33" fmla="*/ 175 h 405"/>
                    <a:gd name="T34" fmla="*/ 53 w 388"/>
                    <a:gd name="T35" fmla="*/ 202 h 405"/>
                    <a:gd name="T36" fmla="*/ 55 w 388"/>
                    <a:gd name="T37" fmla="*/ 227 h 405"/>
                    <a:gd name="T38" fmla="*/ 7 w 388"/>
                    <a:gd name="T39" fmla="*/ 266 h 405"/>
                    <a:gd name="T40" fmla="*/ 4 w 388"/>
                    <a:gd name="T41" fmla="*/ 285 h 405"/>
                    <a:gd name="T42" fmla="*/ 25 w 388"/>
                    <a:gd name="T43" fmla="*/ 322 h 405"/>
                    <a:gd name="T44" fmla="*/ 43 w 388"/>
                    <a:gd name="T45" fmla="*/ 329 h 405"/>
                    <a:gd name="T46" fmla="*/ 100 w 388"/>
                    <a:gd name="T47" fmla="*/ 308 h 405"/>
                    <a:gd name="T48" fmla="*/ 149 w 388"/>
                    <a:gd name="T49" fmla="*/ 337 h 405"/>
                    <a:gd name="T50" fmla="*/ 158 w 388"/>
                    <a:gd name="T51" fmla="*/ 392 h 405"/>
                    <a:gd name="T52" fmla="*/ 173 w 388"/>
                    <a:gd name="T53" fmla="*/ 405 h 405"/>
                    <a:gd name="T54" fmla="*/ 216 w 388"/>
                    <a:gd name="T55" fmla="*/ 405 h 405"/>
                    <a:gd name="T56" fmla="*/ 231 w 388"/>
                    <a:gd name="T57" fmla="*/ 392 h 405"/>
                    <a:gd name="T58" fmla="*/ 240 w 388"/>
                    <a:gd name="T59" fmla="*/ 337 h 405"/>
                    <a:gd name="T60" fmla="*/ 289 w 388"/>
                    <a:gd name="T61" fmla="*/ 309 h 405"/>
                    <a:gd name="T62" fmla="*/ 345 w 388"/>
                    <a:gd name="T63" fmla="*/ 329 h 405"/>
                    <a:gd name="T64" fmla="*/ 364 w 388"/>
                    <a:gd name="T65" fmla="*/ 322 h 405"/>
                    <a:gd name="T66" fmla="*/ 385 w 388"/>
                    <a:gd name="T67" fmla="*/ 285 h 405"/>
                    <a:gd name="T68" fmla="*/ 381 w 388"/>
                    <a:gd name="T69" fmla="*/ 266 h 405"/>
                    <a:gd name="T70" fmla="*/ 335 w 388"/>
                    <a:gd name="T71" fmla="*/ 228 h 405"/>
                    <a:gd name="T72" fmla="*/ 337 w 388"/>
                    <a:gd name="T73" fmla="*/ 202 h 405"/>
                    <a:gd name="T74" fmla="*/ 334 w 388"/>
                    <a:gd name="T75" fmla="*/ 174 h 405"/>
                    <a:gd name="T76" fmla="*/ 379 w 388"/>
                    <a:gd name="T77" fmla="*/ 137 h 405"/>
                    <a:gd name="T78" fmla="*/ 251 w 388"/>
                    <a:gd name="T79" fmla="*/ 202 h 405"/>
                    <a:gd name="T80" fmla="*/ 195 w 388"/>
                    <a:gd name="T81" fmla="*/ 259 h 405"/>
                    <a:gd name="T82" fmla="*/ 138 w 388"/>
                    <a:gd name="T83" fmla="*/ 202 h 405"/>
                    <a:gd name="T84" fmla="*/ 195 w 388"/>
                    <a:gd name="T85" fmla="*/ 145 h 405"/>
                    <a:gd name="T86" fmla="*/ 251 w 388"/>
                    <a:gd name="T87" fmla="*/ 20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8" h="405">
                      <a:moveTo>
                        <a:pt x="379" y="137"/>
                      </a:moveTo>
                      <a:cubicBezTo>
                        <a:pt x="385" y="133"/>
                        <a:pt x="386" y="124"/>
                        <a:pt x="383" y="118"/>
                      </a:cubicBezTo>
                      <a:cubicBezTo>
                        <a:pt x="361" y="81"/>
                        <a:pt x="361" y="81"/>
                        <a:pt x="361" y="81"/>
                      </a:cubicBezTo>
                      <a:cubicBezTo>
                        <a:pt x="357" y="74"/>
                        <a:pt x="350" y="72"/>
                        <a:pt x="343" y="74"/>
                      </a:cubicBezTo>
                      <a:cubicBezTo>
                        <a:pt x="287" y="94"/>
                        <a:pt x="287" y="94"/>
                        <a:pt x="287" y="94"/>
                      </a:cubicBezTo>
                      <a:cubicBezTo>
                        <a:pt x="274" y="83"/>
                        <a:pt x="258" y="74"/>
                        <a:pt x="241" y="68"/>
                      </a:cubicBezTo>
                      <a:cubicBezTo>
                        <a:pt x="232" y="12"/>
                        <a:pt x="232" y="12"/>
                        <a:pt x="232" y="12"/>
                      </a:cubicBezTo>
                      <a:cubicBezTo>
                        <a:pt x="231" y="5"/>
                        <a:pt x="224" y="0"/>
                        <a:pt x="217" y="0"/>
                      </a:cubicBezTo>
                      <a:cubicBezTo>
                        <a:pt x="174" y="0"/>
                        <a:pt x="174" y="0"/>
                        <a:pt x="174" y="0"/>
                      </a:cubicBezTo>
                      <a:cubicBezTo>
                        <a:pt x="166" y="0"/>
                        <a:pt x="160" y="5"/>
                        <a:pt x="159" y="12"/>
                      </a:cubicBezTo>
                      <a:cubicBezTo>
                        <a:pt x="149" y="68"/>
                        <a:pt x="149" y="68"/>
                        <a:pt x="149" y="68"/>
                      </a:cubicBezTo>
                      <a:cubicBezTo>
                        <a:pt x="132" y="74"/>
                        <a:pt x="116" y="83"/>
                        <a:pt x="102" y="95"/>
                      </a:cubicBezTo>
                      <a:cubicBezTo>
                        <a:pt x="46" y="74"/>
                        <a:pt x="46" y="74"/>
                        <a:pt x="46" y="74"/>
                      </a:cubicBezTo>
                      <a:cubicBezTo>
                        <a:pt x="39" y="72"/>
                        <a:pt x="31" y="74"/>
                        <a:pt x="27" y="81"/>
                      </a:cubicBezTo>
                      <a:cubicBezTo>
                        <a:pt x="6" y="118"/>
                        <a:pt x="6" y="118"/>
                        <a:pt x="6" y="118"/>
                      </a:cubicBezTo>
                      <a:cubicBezTo>
                        <a:pt x="2" y="124"/>
                        <a:pt x="3" y="133"/>
                        <a:pt x="9" y="137"/>
                      </a:cubicBezTo>
                      <a:cubicBezTo>
                        <a:pt x="55" y="175"/>
                        <a:pt x="55" y="175"/>
                        <a:pt x="55" y="175"/>
                      </a:cubicBezTo>
                      <a:cubicBezTo>
                        <a:pt x="54" y="184"/>
                        <a:pt x="53" y="193"/>
                        <a:pt x="53" y="202"/>
                      </a:cubicBezTo>
                      <a:cubicBezTo>
                        <a:pt x="53" y="211"/>
                        <a:pt x="53" y="219"/>
                        <a:pt x="55" y="227"/>
                      </a:cubicBezTo>
                      <a:cubicBezTo>
                        <a:pt x="7" y="266"/>
                        <a:pt x="7" y="266"/>
                        <a:pt x="7" y="266"/>
                      </a:cubicBezTo>
                      <a:cubicBezTo>
                        <a:pt x="2" y="270"/>
                        <a:pt x="0" y="278"/>
                        <a:pt x="4" y="285"/>
                      </a:cubicBezTo>
                      <a:cubicBezTo>
                        <a:pt x="25" y="322"/>
                        <a:pt x="25" y="322"/>
                        <a:pt x="25" y="322"/>
                      </a:cubicBezTo>
                      <a:cubicBezTo>
                        <a:pt x="28" y="329"/>
                        <a:pt x="36" y="332"/>
                        <a:pt x="43" y="329"/>
                      </a:cubicBezTo>
                      <a:cubicBezTo>
                        <a:pt x="100" y="308"/>
                        <a:pt x="100" y="308"/>
                        <a:pt x="100" y="308"/>
                      </a:cubicBezTo>
                      <a:cubicBezTo>
                        <a:pt x="114" y="321"/>
                        <a:pt x="131" y="330"/>
                        <a:pt x="149" y="337"/>
                      </a:cubicBezTo>
                      <a:cubicBezTo>
                        <a:pt x="158" y="392"/>
                        <a:pt x="158" y="392"/>
                        <a:pt x="158" y="392"/>
                      </a:cubicBezTo>
                      <a:cubicBezTo>
                        <a:pt x="159" y="399"/>
                        <a:pt x="165" y="405"/>
                        <a:pt x="173" y="405"/>
                      </a:cubicBezTo>
                      <a:cubicBezTo>
                        <a:pt x="216" y="405"/>
                        <a:pt x="216" y="405"/>
                        <a:pt x="216" y="405"/>
                      </a:cubicBezTo>
                      <a:cubicBezTo>
                        <a:pt x="223" y="405"/>
                        <a:pt x="229" y="399"/>
                        <a:pt x="231" y="392"/>
                      </a:cubicBezTo>
                      <a:cubicBezTo>
                        <a:pt x="240" y="337"/>
                        <a:pt x="240" y="337"/>
                        <a:pt x="240" y="337"/>
                      </a:cubicBezTo>
                      <a:cubicBezTo>
                        <a:pt x="258" y="331"/>
                        <a:pt x="275" y="321"/>
                        <a:pt x="289" y="309"/>
                      </a:cubicBezTo>
                      <a:cubicBezTo>
                        <a:pt x="345" y="329"/>
                        <a:pt x="345" y="329"/>
                        <a:pt x="345" y="329"/>
                      </a:cubicBezTo>
                      <a:cubicBezTo>
                        <a:pt x="352" y="332"/>
                        <a:pt x="360" y="329"/>
                        <a:pt x="364" y="322"/>
                      </a:cubicBezTo>
                      <a:cubicBezTo>
                        <a:pt x="385" y="285"/>
                        <a:pt x="385" y="285"/>
                        <a:pt x="385" y="285"/>
                      </a:cubicBezTo>
                      <a:cubicBezTo>
                        <a:pt x="388" y="278"/>
                        <a:pt x="387" y="270"/>
                        <a:pt x="381" y="266"/>
                      </a:cubicBezTo>
                      <a:cubicBezTo>
                        <a:pt x="335" y="228"/>
                        <a:pt x="335" y="228"/>
                        <a:pt x="335" y="228"/>
                      </a:cubicBezTo>
                      <a:cubicBezTo>
                        <a:pt x="336" y="220"/>
                        <a:pt x="337" y="211"/>
                        <a:pt x="337" y="202"/>
                      </a:cubicBezTo>
                      <a:cubicBezTo>
                        <a:pt x="337" y="193"/>
                        <a:pt x="336" y="183"/>
                        <a:pt x="334" y="174"/>
                      </a:cubicBezTo>
                      <a:lnTo>
                        <a:pt x="379" y="137"/>
                      </a:lnTo>
                      <a:close/>
                      <a:moveTo>
                        <a:pt x="251" y="202"/>
                      </a:moveTo>
                      <a:cubicBezTo>
                        <a:pt x="251" y="233"/>
                        <a:pt x="226" y="259"/>
                        <a:pt x="195" y="259"/>
                      </a:cubicBezTo>
                      <a:cubicBezTo>
                        <a:pt x="163" y="259"/>
                        <a:pt x="138" y="233"/>
                        <a:pt x="138" y="202"/>
                      </a:cubicBezTo>
                      <a:cubicBezTo>
                        <a:pt x="138" y="171"/>
                        <a:pt x="163" y="145"/>
                        <a:pt x="195" y="145"/>
                      </a:cubicBezTo>
                      <a:cubicBezTo>
                        <a:pt x="226" y="145"/>
                        <a:pt x="251" y="171"/>
                        <a:pt x="251" y="202"/>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endParaRPr>
                </a:p>
              </p:txBody>
            </p:sp>
          </p:grpSp>
        </p:grpSp>
        <p:grpSp>
          <p:nvGrpSpPr>
            <p:cNvPr id="205" name="Group 204"/>
            <p:cNvGrpSpPr/>
            <p:nvPr/>
          </p:nvGrpSpPr>
          <p:grpSpPr>
            <a:xfrm>
              <a:off x="9247679" y="2305101"/>
              <a:ext cx="914295" cy="886577"/>
              <a:chOff x="5273610" y="4636645"/>
              <a:chExt cx="862105" cy="835970"/>
            </a:xfrm>
            <a:solidFill>
              <a:srgbClr val="107C10"/>
            </a:solidFill>
          </p:grpSpPr>
          <p:sp>
            <p:nvSpPr>
              <p:cNvPr id="231" name="TextBox 230"/>
              <p:cNvSpPr txBox="1"/>
              <p:nvPr/>
            </p:nvSpPr>
            <p:spPr>
              <a:xfrm>
                <a:off x="5273610" y="4636645"/>
                <a:ext cx="862105" cy="182988"/>
              </a:xfrm>
              <a:prstGeom prst="rect">
                <a:avLst/>
              </a:prstGeom>
              <a:solidFill>
                <a:schemeClr val="accent2"/>
              </a:solidFill>
              <a:ln w="6350">
                <a:noFill/>
                <a:miter lim="800000"/>
              </a:ln>
            </p:spPr>
            <p:txBody>
              <a:bodyPr wrap="square" lIns="45688" tIns="45688" rIns="45688" bIns="45688" rtlCol="0" anchor="ctr">
                <a:noAutofit/>
              </a:bodyPr>
              <a:lstStyle>
                <a:defPPr>
                  <a:defRPr lang="en-US"/>
                </a:defPPr>
                <a:lvl1pPr algn="ctr" defTabSz="932239">
                  <a:lnSpc>
                    <a:spcPct val="90000"/>
                  </a:lnSpc>
                  <a:spcAft>
                    <a:spcPts val="612"/>
                  </a:spcAft>
                  <a:defRPr sz="800" b="0" kern="0">
                    <a:gradFill>
                      <a:gsLst>
                        <a:gs pos="0">
                          <a:schemeClr val="bg1"/>
                        </a:gs>
                        <a:gs pos="100000">
                          <a:schemeClr val="bg1"/>
                        </a:gs>
                      </a:gsLst>
                      <a:lin ang="5400000" scaled="0"/>
                    </a:gradFill>
                    <a:latin typeface="Segoe UI Semibold" panose="020B0702040204020203" pitchFamily="34" charset="0"/>
                    <a:cs typeface="Segoe UI Semibold" panose="020B0702040204020203" pitchFamily="34" charset="0"/>
                  </a:defRPr>
                </a:lvl1pPr>
              </a:lstStyle>
              <a:p>
                <a:pPr marL="0" marR="0" lvl="0" indent="0" algn="ctr" defTabSz="932239" eaLnBrk="1" fontAlgn="auto" latinLnBrk="0" hangingPunct="1">
                  <a:lnSpc>
                    <a:spcPct val="90000"/>
                  </a:lnSpc>
                  <a:spcBef>
                    <a:spcPts val="0"/>
                  </a:spcBef>
                  <a:spcAft>
                    <a:spcPts val="612"/>
                  </a:spcAft>
                  <a:buClrTx/>
                  <a:buSzTx/>
                  <a:buFontTx/>
                  <a:buNone/>
                  <a:tabLst/>
                  <a:defRPr/>
                </a:pPr>
                <a:r>
                  <a:rPr kumimoji="0" lang="en-US" sz="784" b="0" i="0" u="none" strike="noStrike" kern="0" cap="none" spc="0" normalizeH="0" baseline="0" noProof="0" dirty="0">
                    <a:ln>
                      <a:noFill/>
                    </a:ln>
                    <a:gradFill>
                      <a:gsLst>
                        <a:gs pos="0">
                          <a:schemeClr val="bg1"/>
                        </a:gs>
                        <a:gs pos="100000">
                          <a:schemeClr val="bg1"/>
                        </a:gs>
                      </a:gsLst>
                      <a:lin ang="5400000" scaled="0"/>
                    </a:gradFill>
                    <a:effectLst/>
                    <a:uLnTx/>
                    <a:uFillTx/>
                    <a:latin typeface="Segoe UI Semibold" panose="020B0702040204020203" pitchFamily="34" charset="0"/>
                    <a:cs typeface="Segoe UI Semibold" panose="020B0702040204020203" pitchFamily="34" charset="0"/>
                  </a:rPr>
                  <a:t>Container</a:t>
                </a:r>
              </a:p>
            </p:txBody>
          </p:sp>
          <p:sp>
            <p:nvSpPr>
              <p:cNvPr id="232" name="Rectangle 231"/>
              <p:cNvSpPr/>
              <p:nvPr/>
            </p:nvSpPr>
            <p:spPr bwMode="auto">
              <a:xfrm>
                <a:off x="5273610" y="4819630"/>
                <a:ext cx="862105" cy="652985"/>
              </a:xfrm>
              <a:prstGeom prst="rect">
                <a:avLst/>
              </a:prstGeom>
              <a:solidFill>
                <a:schemeClr val="bg1">
                  <a:lumMod val="85000"/>
                </a:schemeClr>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750" tIns="146201" rIns="182750" bIns="146201" numCol="1" spcCol="0" rtlCol="0" fromWordArt="0" anchor="ctr" anchorCtr="0" forceAA="0" compatLnSpc="1">
                <a:prstTxWarp prst="textNoShape">
                  <a:avLst/>
                </a:prstTxWarp>
                <a:noAutofit/>
              </a:bodyPr>
              <a:lstStyle/>
              <a:p>
                <a:pPr marL="0" marR="0" lvl="0" indent="0" defTabSz="931578"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FFFFFF"/>
                  </a:solidFill>
                  <a:effectLst/>
                  <a:uLnTx/>
                  <a:uFillTx/>
                  <a:ea typeface="Segoe UI" pitchFamily="34" charset="0"/>
                  <a:cs typeface="Segoe UI" pitchFamily="34" charset="0"/>
                </a:endParaRPr>
              </a:p>
            </p:txBody>
          </p:sp>
          <p:grpSp>
            <p:nvGrpSpPr>
              <p:cNvPr id="233" name="Group 232"/>
              <p:cNvGrpSpPr/>
              <p:nvPr/>
            </p:nvGrpSpPr>
            <p:grpSpPr>
              <a:xfrm>
                <a:off x="5478283" y="4972051"/>
                <a:ext cx="462040" cy="372964"/>
                <a:chOff x="4406091" y="6049087"/>
                <a:chExt cx="3960813" cy="3197225"/>
              </a:xfrm>
              <a:grpFill/>
            </p:grpSpPr>
            <p:sp>
              <p:nvSpPr>
                <p:cNvPr id="234" name="Freeform 24"/>
                <p:cNvSpPr>
                  <a:spLocks noEditPoints="1"/>
                </p:cNvSpPr>
                <p:nvPr/>
              </p:nvSpPr>
              <p:spPr bwMode="auto">
                <a:xfrm>
                  <a:off x="4406091" y="6049087"/>
                  <a:ext cx="2847975" cy="2813050"/>
                </a:xfrm>
                <a:custGeom>
                  <a:avLst/>
                  <a:gdLst>
                    <a:gd name="T0" fmla="*/ 744 w 757"/>
                    <a:gd name="T1" fmla="*/ 466 h 748"/>
                    <a:gd name="T2" fmla="*/ 755 w 757"/>
                    <a:gd name="T3" fmla="*/ 399 h 748"/>
                    <a:gd name="T4" fmla="*/ 739 w 757"/>
                    <a:gd name="T5" fmla="*/ 373 h 748"/>
                    <a:gd name="T6" fmla="*/ 644 w 757"/>
                    <a:gd name="T7" fmla="*/ 341 h 748"/>
                    <a:gd name="T8" fmla="*/ 638 w 757"/>
                    <a:gd name="T9" fmla="*/ 309 h 748"/>
                    <a:gd name="T10" fmla="*/ 716 w 757"/>
                    <a:gd name="T11" fmla="*/ 245 h 748"/>
                    <a:gd name="T12" fmla="*/ 721 w 757"/>
                    <a:gd name="T13" fmla="*/ 215 h 748"/>
                    <a:gd name="T14" fmla="*/ 687 w 757"/>
                    <a:gd name="T15" fmla="*/ 157 h 748"/>
                    <a:gd name="T16" fmla="*/ 658 w 757"/>
                    <a:gd name="T17" fmla="*/ 146 h 748"/>
                    <a:gd name="T18" fmla="*/ 565 w 757"/>
                    <a:gd name="T19" fmla="*/ 181 h 748"/>
                    <a:gd name="T20" fmla="*/ 536 w 757"/>
                    <a:gd name="T21" fmla="*/ 157 h 748"/>
                    <a:gd name="T22" fmla="*/ 556 w 757"/>
                    <a:gd name="T23" fmla="*/ 55 h 748"/>
                    <a:gd name="T24" fmla="*/ 541 w 757"/>
                    <a:gd name="T25" fmla="*/ 28 h 748"/>
                    <a:gd name="T26" fmla="*/ 477 w 757"/>
                    <a:gd name="T27" fmla="*/ 5 h 748"/>
                    <a:gd name="T28" fmla="*/ 449 w 757"/>
                    <a:gd name="T29" fmla="*/ 15 h 748"/>
                    <a:gd name="T30" fmla="*/ 397 w 757"/>
                    <a:gd name="T31" fmla="*/ 106 h 748"/>
                    <a:gd name="T32" fmla="*/ 378 w 757"/>
                    <a:gd name="T33" fmla="*/ 105 h 748"/>
                    <a:gd name="T34" fmla="*/ 362 w 757"/>
                    <a:gd name="T35" fmla="*/ 106 h 748"/>
                    <a:gd name="T36" fmla="*/ 311 w 757"/>
                    <a:gd name="T37" fmla="*/ 15 h 748"/>
                    <a:gd name="T38" fmla="*/ 282 w 757"/>
                    <a:gd name="T39" fmla="*/ 4 h 748"/>
                    <a:gd name="T40" fmla="*/ 218 w 757"/>
                    <a:gd name="T41" fmla="*/ 27 h 748"/>
                    <a:gd name="T42" fmla="*/ 203 w 757"/>
                    <a:gd name="T43" fmla="*/ 54 h 748"/>
                    <a:gd name="T44" fmla="*/ 222 w 757"/>
                    <a:gd name="T45" fmla="*/ 156 h 748"/>
                    <a:gd name="T46" fmla="*/ 192 w 757"/>
                    <a:gd name="T47" fmla="*/ 181 h 748"/>
                    <a:gd name="T48" fmla="*/ 103 w 757"/>
                    <a:gd name="T49" fmla="*/ 145 h 748"/>
                    <a:gd name="T50" fmla="*/ 74 w 757"/>
                    <a:gd name="T51" fmla="*/ 155 h 748"/>
                    <a:gd name="T52" fmla="*/ 39 w 757"/>
                    <a:gd name="T53" fmla="*/ 213 h 748"/>
                    <a:gd name="T54" fmla="*/ 44 w 757"/>
                    <a:gd name="T55" fmla="*/ 243 h 748"/>
                    <a:gd name="T56" fmla="*/ 119 w 757"/>
                    <a:gd name="T57" fmla="*/ 307 h 748"/>
                    <a:gd name="T58" fmla="*/ 113 w 757"/>
                    <a:gd name="T59" fmla="*/ 341 h 748"/>
                    <a:gd name="T60" fmla="*/ 17 w 757"/>
                    <a:gd name="T61" fmla="*/ 373 h 748"/>
                    <a:gd name="T62" fmla="*/ 2 w 757"/>
                    <a:gd name="T63" fmla="*/ 400 h 748"/>
                    <a:gd name="T64" fmla="*/ 13 w 757"/>
                    <a:gd name="T65" fmla="*/ 466 h 748"/>
                    <a:gd name="T66" fmla="*/ 37 w 757"/>
                    <a:gd name="T67" fmla="*/ 486 h 748"/>
                    <a:gd name="T68" fmla="*/ 136 w 757"/>
                    <a:gd name="T69" fmla="*/ 486 h 748"/>
                    <a:gd name="T70" fmla="*/ 154 w 757"/>
                    <a:gd name="T71" fmla="*/ 519 h 748"/>
                    <a:gd name="T72" fmla="*/ 102 w 757"/>
                    <a:gd name="T73" fmla="*/ 604 h 748"/>
                    <a:gd name="T74" fmla="*/ 107 w 757"/>
                    <a:gd name="T75" fmla="*/ 634 h 748"/>
                    <a:gd name="T76" fmla="*/ 158 w 757"/>
                    <a:gd name="T77" fmla="*/ 678 h 748"/>
                    <a:gd name="T78" fmla="*/ 189 w 757"/>
                    <a:gd name="T79" fmla="*/ 679 h 748"/>
                    <a:gd name="T80" fmla="*/ 265 w 757"/>
                    <a:gd name="T81" fmla="*/ 615 h 748"/>
                    <a:gd name="T82" fmla="*/ 303 w 757"/>
                    <a:gd name="T83" fmla="*/ 629 h 748"/>
                    <a:gd name="T84" fmla="*/ 318 w 757"/>
                    <a:gd name="T85" fmla="*/ 729 h 748"/>
                    <a:gd name="T86" fmla="*/ 342 w 757"/>
                    <a:gd name="T87" fmla="*/ 748 h 748"/>
                    <a:gd name="T88" fmla="*/ 409 w 757"/>
                    <a:gd name="T89" fmla="*/ 748 h 748"/>
                    <a:gd name="T90" fmla="*/ 433 w 757"/>
                    <a:gd name="T91" fmla="*/ 729 h 748"/>
                    <a:gd name="T92" fmla="*/ 450 w 757"/>
                    <a:gd name="T93" fmla="*/ 631 h 748"/>
                    <a:gd name="T94" fmla="*/ 489 w 757"/>
                    <a:gd name="T95" fmla="*/ 617 h 748"/>
                    <a:gd name="T96" fmla="*/ 562 w 757"/>
                    <a:gd name="T97" fmla="*/ 680 h 748"/>
                    <a:gd name="T98" fmla="*/ 592 w 757"/>
                    <a:gd name="T99" fmla="*/ 680 h 748"/>
                    <a:gd name="T100" fmla="*/ 644 w 757"/>
                    <a:gd name="T101" fmla="*/ 636 h 748"/>
                    <a:gd name="T102" fmla="*/ 649 w 757"/>
                    <a:gd name="T103" fmla="*/ 606 h 748"/>
                    <a:gd name="T104" fmla="*/ 600 w 757"/>
                    <a:gd name="T105" fmla="*/ 522 h 748"/>
                    <a:gd name="T106" fmla="*/ 621 w 757"/>
                    <a:gd name="T107" fmla="*/ 486 h 748"/>
                    <a:gd name="T108" fmla="*/ 721 w 757"/>
                    <a:gd name="T109" fmla="*/ 486 h 748"/>
                    <a:gd name="T110" fmla="*/ 744 w 757"/>
                    <a:gd name="T111" fmla="*/ 466 h 748"/>
                    <a:gd name="T112" fmla="*/ 528 w 757"/>
                    <a:gd name="T113" fmla="*/ 373 h 748"/>
                    <a:gd name="T114" fmla="*/ 378 w 757"/>
                    <a:gd name="T115" fmla="*/ 522 h 748"/>
                    <a:gd name="T116" fmla="*/ 229 w 757"/>
                    <a:gd name="T117" fmla="*/ 373 h 748"/>
                    <a:gd name="T118" fmla="*/ 378 w 757"/>
                    <a:gd name="T119" fmla="*/ 223 h 748"/>
                    <a:gd name="T120" fmla="*/ 528 w 757"/>
                    <a:gd name="T121" fmla="*/ 373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7" h="748">
                      <a:moveTo>
                        <a:pt x="744" y="466"/>
                      </a:moveTo>
                      <a:cubicBezTo>
                        <a:pt x="755" y="399"/>
                        <a:pt x="755" y="399"/>
                        <a:pt x="755" y="399"/>
                      </a:cubicBezTo>
                      <a:cubicBezTo>
                        <a:pt x="757" y="388"/>
                        <a:pt x="750" y="377"/>
                        <a:pt x="739" y="373"/>
                      </a:cubicBezTo>
                      <a:cubicBezTo>
                        <a:pt x="644" y="341"/>
                        <a:pt x="644" y="341"/>
                        <a:pt x="644" y="341"/>
                      </a:cubicBezTo>
                      <a:cubicBezTo>
                        <a:pt x="643" y="330"/>
                        <a:pt x="641" y="319"/>
                        <a:pt x="638" y="309"/>
                      </a:cubicBezTo>
                      <a:cubicBezTo>
                        <a:pt x="716" y="245"/>
                        <a:pt x="716" y="245"/>
                        <a:pt x="716" y="245"/>
                      </a:cubicBezTo>
                      <a:cubicBezTo>
                        <a:pt x="725" y="238"/>
                        <a:pt x="727" y="225"/>
                        <a:pt x="721" y="215"/>
                      </a:cubicBezTo>
                      <a:cubicBezTo>
                        <a:pt x="687" y="157"/>
                        <a:pt x="687" y="157"/>
                        <a:pt x="687" y="157"/>
                      </a:cubicBezTo>
                      <a:cubicBezTo>
                        <a:pt x="681" y="147"/>
                        <a:pt x="669" y="142"/>
                        <a:pt x="658" y="146"/>
                      </a:cubicBezTo>
                      <a:cubicBezTo>
                        <a:pt x="565" y="181"/>
                        <a:pt x="565" y="181"/>
                        <a:pt x="565" y="181"/>
                      </a:cubicBezTo>
                      <a:cubicBezTo>
                        <a:pt x="556" y="172"/>
                        <a:pt x="547" y="164"/>
                        <a:pt x="536" y="157"/>
                      </a:cubicBezTo>
                      <a:cubicBezTo>
                        <a:pt x="556" y="55"/>
                        <a:pt x="556" y="55"/>
                        <a:pt x="556" y="55"/>
                      </a:cubicBezTo>
                      <a:cubicBezTo>
                        <a:pt x="558" y="43"/>
                        <a:pt x="552" y="32"/>
                        <a:pt x="541" y="28"/>
                      </a:cubicBezTo>
                      <a:cubicBezTo>
                        <a:pt x="477" y="5"/>
                        <a:pt x="477" y="5"/>
                        <a:pt x="477" y="5"/>
                      </a:cubicBezTo>
                      <a:cubicBezTo>
                        <a:pt x="467" y="1"/>
                        <a:pt x="455" y="5"/>
                        <a:pt x="449" y="15"/>
                      </a:cubicBezTo>
                      <a:cubicBezTo>
                        <a:pt x="397" y="106"/>
                        <a:pt x="397" y="106"/>
                        <a:pt x="397" y="106"/>
                      </a:cubicBezTo>
                      <a:cubicBezTo>
                        <a:pt x="391" y="105"/>
                        <a:pt x="385" y="105"/>
                        <a:pt x="378" y="105"/>
                      </a:cubicBezTo>
                      <a:cubicBezTo>
                        <a:pt x="373" y="105"/>
                        <a:pt x="367" y="105"/>
                        <a:pt x="362" y="106"/>
                      </a:cubicBezTo>
                      <a:cubicBezTo>
                        <a:pt x="311" y="15"/>
                        <a:pt x="311" y="15"/>
                        <a:pt x="311" y="15"/>
                      </a:cubicBezTo>
                      <a:cubicBezTo>
                        <a:pt x="305" y="4"/>
                        <a:pt x="293" y="0"/>
                        <a:pt x="282" y="4"/>
                      </a:cubicBezTo>
                      <a:cubicBezTo>
                        <a:pt x="218" y="27"/>
                        <a:pt x="218" y="27"/>
                        <a:pt x="218" y="27"/>
                      </a:cubicBezTo>
                      <a:cubicBezTo>
                        <a:pt x="208" y="31"/>
                        <a:pt x="201" y="42"/>
                        <a:pt x="203" y="54"/>
                      </a:cubicBezTo>
                      <a:cubicBezTo>
                        <a:pt x="222" y="156"/>
                        <a:pt x="222" y="156"/>
                        <a:pt x="222" y="156"/>
                      </a:cubicBezTo>
                      <a:cubicBezTo>
                        <a:pt x="211" y="163"/>
                        <a:pt x="201" y="172"/>
                        <a:pt x="192" y="181"/>
                      </a:cubicBezTo>
                      <a:cubicBezTo>
                        <a:pt x="103" y="145"/>
                        <a:pt x="103" y="145"/>
                        <a:pt x="103" y="145"/>
                      </a:cubicBezTo>
                      <a:cubicBezTo>
                        <a:pt x="92" y="141"/>
                        <a:pt x="80" y="145"/>
                        <a:pt x="74" y="155"/>
                      </a:cubicBezTo>
                      <a:cubicBezTo>
                        <a:pt x="39" y="213"/>
                        <a:pt x="39" y="213"/>
                        <a:pt x="39" y="213"/>
                      </a:cubicBezTo>
                      <a:cubicBezTo>
                        <a:pt x="33" y="223"/>
                        <a:pt x="35" y="235"/>
                        <a:pt x="44" y="243"/>
                      </a:cubicBezTo>
                      <a:cubicBezTo>
                        <a:pt x="119" y="307"/>
                        <a:pt x="119" y="307"/>
                        <a:pt x="119" y="307"/>
                      </a:cubicBezTo>
                      <a:cubicBezTo>
                        <a:pt x="116" y="318"/>
                        <a:pt x="114" y="329"/>
                        <a:pt x="113" y="341"/>
                      </a:cubicBezTo>
                      <a:cubicBezTo>
                        <a:pt x="17" y="373"/>
                        <a:pt x="17" y="373"/>
                        <a:pt x="17" y="373"/>
                      </a:cubicBezTo>
                      <a:cubicBezTo>
                        <a:pt x="6" y="377"/>
                        <a:pt x="0" y="388"/>
                        <a:pt x="2" y="400"/>
                      </a:cubicBezTo>
                      <a:cubicBezTo>
                        <a:pt x="13" y="466"/>
                        <a:pt x="13" y="466"/>
                        <a:pt x="13" y="466"/>
                      </a:cubicBezTo>
                      <a:cubicBezTo>
                        <a:pt x="15" y="478"/>
                        <a:pt x="25" y="486"/>
                        <a:pt x="37" y="486"/>
                      </a:cubicBezTo>
                      <a:cubicBezTo>
                        <a:pt x="136" y="486"/>
                        <a:pt x="136" y="486"/>
                        <a:pt x="136" y="486"/>
                      </a:cubicBezTo>
                      <a:cubicBezTo>
                        <a:pt x="141" y="498"/>
                        <a:pt x="147" y="509"/>
                        <a:pt x="154" y="519"/>
                      </a:cubicBezTo>
                      <a:cubicBezTo>
                        <a:pt x="102" y="604"/>
                        <a:pt x="102" y="604"/>
                        <a:pt x="102" y="604"/>
                      </a:cubicBezTo>
                      <a:cubicBezTo>
                        <a:pt x="96" y="614"/>
                        <a:pt x="98" y="627"/>
                        <a:pt x="107" y="634"/>
                      </a:cubicBezTo>
                      <a:cubicBezTo>
                        <a:pt x="158" y="678"/>
                        <a:pt x="158" y="678"/>
                        <a:pt x="158" y="678"/>
                      </a:cubicBezTo>
                      <a:cubicBezTo>
                        <a:pt x="167" y="686"/>
                        <a:pt x="180" y="686"/>
                        <a:pt x="189" y="679"/>
                      </a:cubicBezTo>
                      <a:cubicBezTo>
                        <a:pt x="265" y="615"/>
                        <a:pt x="265" y="615"/>
                        <a:pt x="265" y="615"/>
                      </a:cubicBezTo>
                      <a:cubicBezTo>
                        <a:pt x="277" y="621"/>
                        <a:pt x="290" y="626"/>
                        <a:pt x="303" y="629"/>
                      </a:cubicBezTo>
                      <a:cubicBezTo>
                        <a:pt x="318" y="729"/>
                        <a:pt x="318" y="729"/>
                        <a:pt x="318" y="729"/>
                      </a:cubicBezTo>
                      <a:cubicBezTo>
                        <a:pt x="320" y="740"/>
                        <a:pt x="330" y="748"/>
                        <a:pt x="342" y="748"/>
                      </a:cubicBezTo>
                      <a:cubicBezTo>
                        <a:pt x="409" y="748"/>
                        <a:pt x="409" y="748"/>
                        <a:pt x="409" y="748"/>
                      </a:cubicBezTo>
                      <a:cubicBezTo>
                        <a:pt x="421" y="748"/>
                        <a:pt x="431" y="740"/>
                        <a:pt x="433" y="729"/>
                      </a:cubicBezTo>
                      <a:cubicBezTo>
                        <a:pt x="450" y="631"/>
                        <a:pt x="450" y="631"/>
                        <a:pt x="450" y="631"/>
                      </a:cubicBezTo>
                      <a:cubicBezTo>
                        <a:pt x="463" y="627"/>
                        <a:pt x="476" y="622"/>
                        <a:pt x="489" y="617"/>
                      </a:cubicBezTo>
                      <a:cubicBezTo>
                        <a:pt x="562" y="680"/>
                        <a:pt x="562" y="680"/>
                        <a:pt x="562" y="680"/>
                      </a:cubicBezTo>
                      <a:cubicBezTo>
                        <a:pt x="570" y="687"/>
                        <a:pt x="583" y="687"/>
                        <a:pt x="592" y="680"/>
                      </a:cubicBezTo>
                      <a:cubicBezTo>
                        <a:pt x="644" y="636"/>
                        <a:pt x="644" y="636"/>
                        <a:pt x="644" y="636"/>
                      </a:cubicBezTo>
                      <a:cubicBezTo>
                        <a:pt x="653" y="629"/>
                        <a:pt x="655" y="616"/>
                        <a:pt x="649" y="606"/>
                      </a:cubicBezTo>
                      <a:cubicBezTo>
                        <a:pt x="600" y="522"/>
                        <a:pt x="600" y="522"/>
                        <a:pt x="600" y="522"/>
                      </a:cubicBezTo>
                      <a:cubicBezTo>
                        <a:pt x="608" y="511"/>
                        <a:pt x="615" y="499"/>
                        <a:pt x="621" y="486"/>
                      </a:cubicBezTo>
                      <a:cubicBezTo>
                        <a:pt x="721" y="486"/>
                        <a:pt x="721" y="486"/>
                        <a:pt x="721" y="486"/>
                      </a:cubicBezTo>
                      <a:cubicBezTo>
                        <a:pt x="732" y="486"/>
                        <a:pt x="742" y="478"/>
                        <a:pt x="744" y="466"/>
                      </a:cubicBezTo>
                      <a:close/>
                      <a:moveTo>
                        <a:pt x="528" y="373"/>
                      </a:moveTo>
                      <a:cubicBezTo>
                        <a:pt x="528" y="455"/>
                        <a:pt x="461" y="522"/>
                        <a:pt x="378" y="522"/>
                      </a:cubicBezTo>
                      <a:cubicBezTo>
                        <a:pt x="296" y="522"/>
                        <a:pt x="229" y="455"/>
                        <a:pt x="229" y="373"/>
                      </a:cubicBezTo>
                      <a:cubicBezTo>
                        <a:pt x="229" y="290"/>
                        <a:pt x="296" y="223"/>
                        <a:pt x="378" y="223"/>
                      </a:cubicBezTo>
                      <a:cubicBezTo>
                        <a:pt x="461" y="223"/>
                        <a:pt x="528" y="290"/>
                        <a:pt x="528" y="373"/>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endParaRPr>
                </a:p>
              </p:txBody>
            </p:sp>
            <p:sp>
              <p:nvSpPr>
                <p:cNvPr id="243" name="Oval 25"/>
                <p:cNvSpPr>
                  <a:spLocks noChangeArrowheads="1"/>
                </p:cNvSpPr>
                <p:nvPr/>
              </p:nvSpPr>
              <p:spPr bwMode="auto">
                <a:xfrm>
                  <a:off x="5557028" y="7180975"/>
                  <a:ext cx="542925" cy="541338"/>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endParaRPr>
                </a:p>
              </p:txBody>
            </p:sp>
            <p:sp>
              <p:nvSpPr>
                <p:cNvPr id="244" name="Freeform 26"/>
                <p:cNvSpPr>
                  <a:spLocks noEditPoints="1"/>
                </p:cNvSpPr>
                <p:nvPr/>
              </p:nvSpPr>
              <p:spPr bwMode="auto">
                <a:xfrm>
                  <a:off x="6907991" y="7722312"/>
                  <a:ext cx="1458913" cy="1524000"/>
                </a:xfrm>
                <a:custGeom>
                  <a:avLst/>
                  <a:gdLst>
                    <a:gd name="T0" fmla="*/ 379 w 388"/>
                    <a:gd name="T1" fmla="*/ 137 h 405"/>
                    <a:gd name="T2" fmla="*/ 383 w 388"/>
                    <a:gd name="T3" fmla="*/ 118 h 405"/>
                    <a:gd name="T4" fmla="*/ 361 w 388"/>
                    <a:gd name="T5" fmla="*/ 81 h 405"/>
                    <a:gd name="T6" fmla="*/ 343 w 388"/>
                    <a:gd name="T7" fmla="*/ 74 h 405"/>
                    <a:gd name="T8" fmla="*/ 287 w 388"/>
                    <a:gd name="T9" fmla="*/ 94 h 405"/>
                    <a:gd name="T10" fmla="*/ 241 w 388"/>
                    <a:gd name="T11" fmla="*/ 68 h 405"/>
                    <a:gd name="T12" fmla="*/ 232 w 388"/>
                    <a:gd name="T13" fmla="*/ 12 h 405"/>
                    <a:gd name="T14" fmla="*/ 217 w 388"/>
                    <a:gd name="T15" fmla="*/ 0 h 405"/>
                    <a:gd name="T16" fmla="*/ 174 w 388"/>
                    <a:gd name="T17" fmla="*/ 0 h 405"/>
                    <a:gd name="T18" fmla="*/ 159 w 388"/>
                    <a:gd name="T19" fmla="*/ 12 h 405"/>
                    <a:gd name="T20" fmla="*/ 149 w 388"/>
                    <a:gd name="T21" fmla="*/ 68 h 405"/>
                    <a:gd name="T22" fmla="*/ 102 w 388"/>
                    <a:gd name="T23" fmla="*/ 95 h 405"/>
                    <a:gd name="T24" fmla="*/ 46 w 388"/>
                    <a:gd name="T25" fmla="*/ 74 h 405"/>
                    <a:gd name="T26" fmla="*/ 27 w 388"/>
                    <a:gd name="T27" fmla="*/ 81 h 405"/>
                    <a:gd name="T28" fmla="*/ 6 w 388"/>
                    <a:gd name="T29" fmla="*/ 118 h 405"/>
                    <a:gd name="T30" fmla="*/ 9 w 388"/>
                    <a:gd name="T31" fmla="*/ 137 h 405"/>
                    <a:gd name="T32" fmla="*/ 55 w 388"/>
                    <a:gd name="T33" fmla="*/ 175 h 405"/>
                    <a:gd name="T34" fmla="*/ 53 w 388"/>
                    <a:gd name="T35" fmla="*/ 202 h 405"/>
                    <a:gd name="T36" fmla="*/ 55 w 388"/>
                    <a:gd name="T37" fmla="*/ 227 h 405"/>
                    <a:gd name="T38" fmla="*/ 7 w 388"/>
                    <a:gd name="T39" fmla="*/ 266 h 405"/>
                    <a:gd name="T40" fmla="*/ 4 w 388"/>
                    <a:gd name="T41" fmla="*/ 285 h 405"/>
                    <a:gd name="T42" fmla="*/ 25 w 388"/>
                    <a:gd name="T43" fmla="*/ 322 h 405"/>
                    <a:gd name="T44" fmla="*/ 43 w 388"/>
                    <a:gd name="T45" fmla="*/ 329 h 405"/>
                    <a:gd name="T46" fmla="*/ 100 w 388"/>
                    <a:gd name="T47" fmla="*/ 308 h 405"/>
                    <a:gd name="T48" fmla="*/ 149 w 388"/>
                    <a:gd name="T49" fmla="*/ 337 h 405"/>
                    <a:gd name="T50" fmla="*/ 158 w 388"/>
                    <a:gd name="T51" fmla="*/ 392 h 405"/>
                    <a:gd name="T52" fmla="*/ 173 w 388"/>
                    <a:gd name="T53" fmla="*/ 405 h 405"/>
                    <a:gd name="T54" fmla="*/ 216 w 388"/>
                    <a:gd name="T55" fmla="*/ 405 h 405"/>
                    <a:gd name="T56" fmla="*/ 231 w 388"/>
                    <a:gd name="T57" fmla="*/ 392 h 405"/>
                    <a:gd name="T58" fmla="*/ 240 w 388"/>
                    <a:gd name="T59" fmla="*/ 337 h 405"/>
                    <a:gd name="T60" fmla="*/ 289 w 388"/>
                    <a:gd name="T61" fmla="*/ 309 h 405"/>
                    <a:gd name="T62" fmla="*/ 345 w 388"/>
                    <a:gd name="T63" fmla="*/ 329 h 405"/>
                    <a:gd name="T64" fmla="*/ 364 w 388"/>
                    <a:gd name="T65" fmla="*/ 322 h 405"/>
                    <a:gd name="T66" fmla="*/ 385 w 388"/>
                    <a:gd name="T67" fmla="*/ 285 h 405"/>
                    <a:gd name="T68" fmla="*/ 381 w 388"/>
                    <a:gd name="T69" fmla="*/ 266 h 405"/>
                    <a:gd name="T70" fmla="*/ 335 w 388"/>
                    <a:gd name="T71" fmla="*/ 228 h 405"/>
                    <a:gd name="T72" fmla="*/ 337 w 388"/>
                    <a:gd name="T73" fmla="*/ 202 h 405"/>
                    <a:gd name="T74" fmla="*/ 334 w 388"/>
                    <a:gd name="T75" fmla="*/ 174 h 405"/>
                    <a:gd name="T76" fmla="*/ 379 w 388"/>
                    <a:gd name="T77" fmla="*/ 137 h 405"/>
                    <a:gd name="T78" fmla="*/ 251 w 388"/>
                    <a:gd name="T79" fmla="*/ 202 h 405"/>
                    <a:gd name="T80" fmla="*/ 195 w 388"/>
                    <a:gd name="T81" fmla="*/ 259 h 405"/>
                    <a:gd name="T82" fmla="*/ 138 w 388"/>
                    <a:gd name="T83" fmla="*/ 202 h 405"/>
                    <a:gd name="T84" fmla="*/ 195 w 388"/>
                    <a:gd name="T85" fmla="*/ 145 h 405"/>
                    <a:gd name="T86" fmla="*/ 251 w 388"/>
                    <a:gd name="T87" fmla="*/ 20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8" h="405">
                      <a:moveTo>
                        <a:pt x="379" y="137"/>
                      </a:moveTo>
                      <a:cubicBezTo>
                        <a:pt x="385" y="133"/>
                        <a:pt x="386" y="124"/>
                        <a:pt x="383" y="118"/>
                      </a:cubicBezTo>
                      <a:cubicBezTo>
                        <a:pt x="361" y="81"/>
                        <a:pt x="361" y="81"/>
                        <a:pt x="361" y="81"/>
                      </a:cubicBezTo>
                      <a:cubicBezTo>
                        <a:pt x="357" y="74"/>
                        <a:pt x="350" y="72"/>
                        <a:pt x="343" y="74"/>
                      </a:cubicBezTo>
                      <a:cubicBezTo>
                        <a:pt x="287" y="94"/>
                        <a:pt x="287" y="94"/>
                        <a:pt x="287" y="94"/>
                      </a:cubicBezTo>
                      <a:cubicBezTo>
                        <a:pt x="274" y="83"/>
                        <a:pt x="258" y="74"/>
                        <a:pt x="241" y="68"/>
                      </a:cubicBezTo>
                      <a:cubicBezTo>
                        <a:pt x="232" y="12"/>
                        <a:pt x="232" y="12"/>
                        <a:pt x="232" y="12"/>
                      </a:cubicBezTo>
                      <a:cubicBezTo>
                        <a:pt x="231" y="5"/>
                        <a:pt x="224" y="0"/>
                        <a:pt x="217" y="0"/>
                      </a:cubicBezTo>
                      <a:cubicBezTo>
                        <a:pt x="174" y="0"/>
                        <a:pt x="174" y="0"/>
                        <a:pt x="174" y="0"/>
                      </a:cubicBezTo>
                      <a:cubicBezTo>
                        <a:pt x="166" y="0"/>
                        <a:pt x="160" y="5"/>
                        <a:pt x="159" y="12"/>
                      </a:cubicBezTo>
                      <a:cubicBezTo>
                        <a:pt x="149" y="68"/>
                        <a:pt x="149" y="68"/>
                        <a:pt x="149" y="68"/>
                      </a:cubicBezTo>
                      <a:cubicBezTo>
                        <a:pt x="132" y="74"/>
                        <a:pt x="116" y="83"/>
                        <a:pt x="102" y="95"/>
                      </a:cubicBezTo>
                      <a:cubicBezTo>
                        <a:pt x="46" y="74"/>
                        <a:pt x="46" y="74"/>
                        <a:pt x="46" y="74"/>
                      </a:cubicBezTo>
                      <a:cubicBezTo>
                        <a:pt x="39" y="72"/>
                        <a:pt x="31" y="74"/>
                        <a:pt x="27" y="81"/>
                      </a:cubicBezTo>
                      <a:cubicBezTo>
                        <a:pt x="6" y="118"/>
                        <a:pt x="6" y="118"/>
                        <a:pt x="6" y="118"/>
                      </a:cubicBezTo>
                      <a:cubicBezTo>
                        <a:pt x="2" y="124"/>
                        <a:pt x="3" y="133"/>
                        <a:pt x="9" y="137"/>
                      </a:cubicBezTo>
                      <a:cubicBezTo>
                        <a:pt x="55" y="175"/>
                        <a:pt x="55" y="175"/>
                        <a:pt x="55" y="175"/>
                      </a:cubicBezTo>
                      <a:cubicBezTo>
                        <a:pt x="54" y="184"/>
                        <a:pt x="53" y="193"/>
                        <a:pt x="53" y="202"/>
                      </a:cubicBezTo>
                      <a:cubicBezTo>
                        <a:pt x="53" y="211"/>
                        <a:pt x="53" y="219"/>
                        <a:pt x="55" y="227"/>
                      </a:cubicBezTo>
                      <a:cubicBezTo>
                        <a:pt x="7" y="266"/>
                        <a:pt x="7" y="266"/>
                        <a:pt x="7" y="266"/>
                      </a:cubicBezTo>
                      <a:cubicBezTo>
                        <a:pt x="2" y="270"/>
                        <a:pt x="0" y="278"/>
                        <a:pt x="4" y="285"/>
                      </a:cubicBezTo>
                      <a:cubicBezTo>
                        <a:pt x="25" y="322"/>
                        <a:pt x="25" y="322"/>
                        <a:pt x="25" y="322"/>
                      </a:cubicBezTo>
                      <a:cubicBezTo>
                        <a:pt x="28" y="329"/>
                        <a:pt x="36" y="332"/>
                        <a:pt x="43" y="329"/>
                      </a:cubicBezTo>
                      <a:cubicBezTo>
                        <a:pt x="100" y="308"/>
                        <a:pt x="100" y="308"/>
                        <a:pt x="100" y="308"/>
                      </a:cubicBezTo>
                      <a:cubicBezTo>
                        <a:pt x="114" y="321"/>
                        <a:pt x="131" y="330"/>
                        <a:pt x="149" y="337"/>
                      </a:cubicBezTo>
                      <a:cubicBezTo>
                        <a:pt x="158" y="392"/>
                        <a:pt x="158" y="392"/>
                        <a:pt x="158" y="392"/>
                      </a:cubicBezTo>
                      <a:cubicBezTo>
                        <a:pt x="159" y="399"/>
                        <a:pt x="165" y="405"/>
                        <a:pt x="173" y="405"/>
                      </a:cubicBezTo>
                      <a:cubicBezTo>
                        <a:pt x="216" y="405"/>
                        <a:pt x="216" y="405"/>
                        <a:pt x="216" y="405"/>
                      </a:cubicBezTo>
                      <a:cubicBezTo>
                        <a:pt x="223" y="405"/>
                        <a:pt x="229" y="399"/>
                        <a:pt x="231" y="392"/>
                      </a:cubicBezTo>
                      <a:cubicBezTo>
                        <a:pt x="240" y="337"/>
                        <a:pt x="240" y="337"/>
                        <a:pt x="240" y="337"/>
                      </a:cubicBezTo>
                      <a:cubicBezTo>
                        <a:pt x="258" y="331"/>
                        <a:pt x="275" y="321"/>
                        <a:pt x="289" y="309"/>
                      </a:cubicBezTo>
                      <a:cubicBezTo>
                        <a:pt x="345" y="329"/>
                        <a:pt x="345" y="329"/>
                        <a:pt x="345" y="329"/>
                      </a:cubicBezTo>
                      <a:cubicBezTo>
                        <a:pt x="352" y="332"/>
                        <a:pt x="360" y="329"/>
                        <a:pt x="364" y="322"/>
                      </a:cubicBezTo>
                      <a:cubicBezTo>
                        <a:pt x="385" y="285"/>
                        <a:pt x="385" y="285"/>
                        <a:pt x="385" y="285"/>
                      </a:cubicBezTo>
                      <a:cubicBezTo>
                        <a:pt x="388" y="278"/>
                        <a:pt x="387" y="270"/>
                        <a:pt x="381" y="266"/>
                      </a:cubicBezTo>
                      <a:cubicBezTo>
                        <a:pt x="335" y="228"/>
                        <a:pt x="335" y="228"/>
                        <a:pt x="335" y="228"/>
                      </a:cubicBezTo>
                      <a:cubicBezTo>
                        <a:pt x="336" y="220"/>
                        <a:pt x="337" y="211"/>
                        <a:pt x="337" y="202"/>
                      </a:cubicBezTo>
                      <a:cubicBezTo>
                        <a:pt x="337" y="193"/>
                        <a:pt x="336" y="183"/>
                        <a:pt x="334" y="174"/>
                      </a:cubicBezTo>
                      <a:lnTo>
                        <a:pt x="379" y="137"/>
                      </a:lnTo>
                      <a:close/>
                      <a:moveTo>
                        <a:pt x="251" y="202"/>
                      </a:moveTo>
                      <a:cubicBezTo>
                        <a:pt x="251" y="233"/>
                        <a:pt x="226" y="259"/>
                        <a:pt x="195" y="259"/>
                      </a:cubicBezTo>
                      <a:cubicBezTo>
                        <a:pt x="163" y="259"/>
                        <a:pt x="138" y="233"/>
                        <a:pt x="138" y="202"/>
                      </a:cubicBezTo>
                      <a:cubicBezTo>
                        <a:pt x="138" y="171"/>
                        <a:pt x="163" y="145"/>
                        <a:pt x="195" y="145"/>
                      </a:cubicBezTo>
                      <a:cubicBezTo>
                        <a:pt x="226" y="145"/>
                        <a:pt x="251" y="171"/>
                        <a:pt x="251" y="202"/>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endParaRPr>
                </a:p>
              </p:txBody>
            </p:sp>
          </p:grpSp>
        </p:grpSp>
        <p:grpSp>
          <p:nvGrpSpPr>
            <p:cNvPr id="206" name="Group 205"/>
            <p:cNvGrpSpPr/>
            <p:nvPr/>
          </p:nvGrpSpPr>
          <p:grpSpPr>
            <a:xfrm>
              <a:off x="10401369" y="2305101"/>
              <a:ext cx="914295" cy="886577"/>
              <a:chOff x="5273610" y="4636645"/>
              <a:chExt cx="862105" cy="835970"/>
            </a:xfrm>
            <a:solidFill>
              <a:srgbClr val="107C10"/>
            </a:solidFill>
          </p:grpSpPr>
          <p:sp>
            <p:nvSpPr>
              <p:cNvPr id="225" name="TextBox 224"/>
              <p:cNvSpPr txBox="1"/>
              <p:nvPr/>
            </p:nvSpPr>
            <p:spPr>
              <a:xfrm>
                <a:off x="5273610" y="4636645"/>
                <a:ext cx="862105" cy="182988"/>
              </a:xfrm>
              <a:prstGeom prst="rect">
                <a:avLst/>
              </a:prstGeom>
              <a:solidFill>
                <a:schemeClr val="accent2"/>
              </a:solidFill>
              <a:ln w="6350">
                <a:noFill/>
                <a:miter lim="800000"/>
              </a:ln>
            </p:spPr>
            <p:txBody>
              <a:bodyPr wrap="square" lIns="45688" tIns="45688" rIns="45688" bIns="45688" rtlCol="0" anchor="ctr">
                <a:noAutofit/>
              </a:bodyPr>
              <a:lstStyle>
                <a:defPPr>
                  <a:defRPr lang="en-US"/>
                </a:defPPr>
                <a:lvl1pPr algn="ctr" defTabSz="932239">
                  <a:lnSpc>
                    <a:spcPct val="90000"/>
                  </a:lnSpc>
                  <a:spcAft>
                    <a:spcPts val="612"/>
                  </a:spcAft>
                  <a:defRPr sz="800" b="0" kern="0">
                    <a:gradFill>
                      <a:gsLst>
                        <a:gs pos="0">
                          <a:schemeClr val="bg1"/>
                        </a:gs>
                        <a:gs pos="100000">
                          <a:schemeClr val="bg1"/>
                        </a:gs>
                      </a:gsLst>
                      <a:lin ang="5400000" scaled="0"/>
                    </a:gradFill>
                    <a:latin typeface="Segoe UI Semibold" panose="020B0702040204020203" pitchFamily="34" charset="0"/>
                    <a:cs typeface="Segoe UI Semibold" panose="020B0702040204020203" pitchFamily="34" charset="0"/>
                  </a:defRPr>
                </a:lvl1pPr>
              </a:lstStyle>
              <a:p>
                <a:pPr marL="0" marR="0" lvl="0" indent="0" algn="ctr" defTabSz="932239" eaLnBrk="1" fontAlgn="auto" latinLnBrk="0" hangingPunct="1">
                  <a:lnSpc>
                    <a:spcPct val="90000"/>
                  </a:lnSpc>
                  <a:spcBef>
                    <a:spcPts val="0"/>
                  </a:spcBef>
                  <a:spcAft>
                    <a:spcPts val="612"/>
                  </a:spcAft>
                  <a:buClrTx/>
                  <a:buSzTx/>
                  <a:buFontTx/>
                  <a:buNone/>
                  <a:tabLst/>
                  <a:defRPr/>
                </a:pPr>
                <a:r>
                  <a:rPr kumimoji="0" lang="en-US" sz="784" b="0" i="0" u="none" strike="noStrike" kern="0" cap="none" spc="0" normalizeH="0" baseline="0" noProof="0" dirty="0">
                    <a:ln>
                      <a:noFill/>
                    </a:ln>
                    <a:gradFill>
                      <a:gsLst>
                        <a:gs pos="0">
                          <a:schemeClr val="bg1"/>
                        </a:gs>
                        <a:gs pos="100000">
                          <a:schemeClr val="bg1"/>
                        </a:gs>
                      </a:gsLst>
                      <a:lin ang="5400000" scaled="0"/>
                    </a:gradFill>
                    <a:effectLst/>
                    <a:uLnTx/>
                    <a:uFillTx/>
                    <a:latin typeface="Segoe UI Semibold" panose="020B0702040204020203" pitchFamily="34" charset="0"/>
                    <a:cs typeface="Segoe UI Semibold" panose="020B0702040204020203" pitchFamily="34" charset="0"/>
                  </a:rPr>
                  <a:t>Container</a:t>
                </a:r>
              </a:p>
            </p:txBody>
          </p:sp>
          <p:sp>
            <p:nvSpPr>
              <p:cNvPr id="226" name="Rectangle 225"/>
              <p:cNvSpPr/>
              <p:nvPr/>
            </p:nvSpPr>
            <p:spPr bwMode="auto">
              <a:xfrm>
                <a:off x="5273610" y="4819630"/>
                <a:ext cx="862105" cy="652985"/>
              </a:xfrm>
              <a:prstGeom prst="rect">
                <a:avLst/>
              </a:prstGeom>
              <a:solidFill>
                <a:schemeClr val="bg1">
                  <a:lumMod val="85000"/>
                </a:schemeClr>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750" tIns="146201" rIns="182750" bIns="146201" numCol="1" spcCol="0" rtlCol="0" fromWordArt="0" anchor="ctr" anchorCtr="0" forceAA="0" compatLnSpc="1">
                <a:prstTxWarp prst="textNoShape">
                  <a:avLst/>
                </a:prstTxWarp>
                <a:noAutofit/>
              </a:bodyPr>
              <a:lstStyle/>
              <a:p>
                <a:pPr marL="0" marR="0" lvl="0" indent="0" defTabSz="931578"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FFFFFF"/>
                  </a:solidFill>
                  <a:effectLst/>
                  <a:uLnTx/>
                  <a:uFillTx/>
                  <a:ea typeface="Segoe UI" pitchFamily="34" charset="0"/>
                  <a:cs typeface="Segoe UI" pitchFamily="34" charset="0"/>
                </a:endParaRPr>
              </a:p>
            </p:txBody>
          </p:sp>
          <p:grpSp>
            <p:nvGrpSpPr>
              <p:cNvPr id="227" name="Group 226"/>
              <p:cNvGrpSpPr/>
              <p:nvPr/>
            </p:nvGrpSpPr>
            <p:grpSpPr>
              <a:xfrm>
                <a:off x="5478283" y="4972051"/>
                <a:ext cx="462040" cy="372964"/>
                <a:chOff x="4406091" y="6049087"/>
                <a:chExt cx="3960813" cy="3197225"/>
              </a:xfrm>
              <a:grpFill/>
            </p:grpSpPr>
            <p:sp>
              <p:nvSpPr>
                <p:cNvPr id="228" name="Freeform 24"/>
                <p:cNvSpPr>
                  <a:spLocks noEditPoints="1"/>
                </p:cNvSpPr>
                <p:nvPr/>
              </p:nvSpPr>
              <p:spPr bwMode="auto">
                <a:xfrm>
                  <a:off x="4406091" y="6049087"/>
                  <a:ext cx="2847975" cy="2813050"/>
                </a:xfrm>
                <a:custGeom>
                  <a:avLst/>
                  <a:gdLst>
                    <a:gd name="T0" fmla="*/ 744 w 757"/>
                    <a:gd name="T1" fmla="*/ 466 h 748"/>
                    <a:gd name="T2" fmla="*/ 755 w 757"/>
                    <a:gd name="T3" fmla="*/ 399 h 748"/>
                    <a:gd name="T4" fmla="*/ 739 w 757"/>
                    <a:gd name="T5" fmla="*/ 373 h 748"/>
                    <a:gd name="T6" fmla="*/ 644 w 757"/>
                    <a:gd name="T7" fmla="*/ 341 h 748"/>
                    <a:gd name="T8" fmla="*/ 638 w 757"/>
                    <a:gd name="T9" fmla="*/ 309 h 748"/>
                    <a:gd name="T10" fmla="*/ 716 w 757"/>
                    <a:gd name="T11" fmla="*/ 245 h 748"/>
                    <a:gd name="T12" fmla="*/ 721 w 757"/>
                    <a:gd name="T13" fmla="*/ 215 h 748"/>
                    <a:gd name="T14" fmla="*/ 687 w 757"/>
                    <a:gd name="T15" fmla="*/ 157 h 748"/>
                    <a:gd name="T16" fmla="*/ 658 w 757"/>
                    <a:gd name="T17" fmla="*/ 146 h 748"/>
                    <a:gd name="T18" fmla="*/ 565 w 757"/>
                    <a:gd name="T19" fmla="*/ 181 h 748"/>
                    <a:gd name="T20" fmla="*/ 536 w 757"/>
                    <a:gd name="T21" fmla="*/ 157 h 748"/>
                    <a:gd name="T22" fmla="*/ 556 w 757"/>
                    <a:gd name="T23" fmla="*/ 55 h 748"/>
                    <a:gd name="T24" fmla="*/ 541 w 757"/>
                    <a:gd name="T25" fmla="*/ 28 h 748"/>
                    <a:gd name="T26" fmla="*/ 477 w 757"/>
                    <a:gd name="T27" fmla="*/ 5 h 748"/>
                    <a:gd name="T28" fmla="*/ 449 w 757"/>
                    <a:gd name="T29" fmla="*/ 15 h 748"/>
                    <a:gd name="T30" fmla="*/ 397 w 757"/>
                    <a:gd name="T31" fmla="*/ 106 h 748"/>
                    <a:gd name="T32" fmla="*/ 378 w 757"/>
                    <a:gd name="T33" fmla="*/ 105 h 748"/>
                    <a:gd name="T34" fmla="*/ 362 w 757"/>
                    <a:gd name="T35" fmla="*/ 106 h 748"/>
                    <a:gd name="T36" fmla="*/ 311 w 757"/>
                    <a:gd name="T37" fmla="*/ 15 h 748"/>
                    <a:gd name="T38" fmla="*/ 282 w 757"/>
                    <a:gd name="T39" fmla="*/ 4 h 748"/>
                    <a:gd name="T40" fmla="*/ 218 w 757"/>
                    <a:gd name="T41" fmla="*/ 27 h 748"/>
                    <a:gd name="T42" fmla="*/ 203 w 757"/>
                    <a:gd name="T43" fmla="*/ 54 h 748"/>
                    <a:gd name="T44" fmla="*/ 222 w 757"/>
                    <a:gd name="T45" fmla="*/ 156 h 748"/>
                    <a:gd name="T46" fmla="*/ 192 w 757"/>
                    <a:gd name="T47" fmla="*/ 181 h 748"/>
                    <a:gd name="T48" fmla="*/ 103 w 757"/>
                    <a:gd name="T49" fmla="*/ 145 h 748"/>
                    <a:gd name="T50" fmla="*/ 74 w 757"/>
                    <a:gd name="T51" fmla="*/ 155 h 748"/>
                    <a:gd name="T52" fmla="*/ 39 w 757"/>
                    <a:gd name="T53" fmla="*/ 213 h 748"/>
                    <a:gd name="T54" fmla="*/ 44 w 757"/>
                    <a:gd name="T55" fmla="*/ 243 h 748"/>
                    <a:gd name="T56" fmla="*/ 119 w 757"/>
                    <a:gd name="T57" fmla="*/ 307 h 748"/>
                    <a:gd name="T58" fmla="*/ 113 w 757"/>
                    <a:gd name="T59" fmla="*/ 341 h 748"/>
                    <a:gd name="T60" fmla="*/ 17 w 757"/>
                    <a:gd name="T61" fmla="*/ 373 h 748"/>
                    <a:gd name="T62" fmla="*/ 2 w 757"/>
                    <a:gd name="T63" fmla="*/ 400 h 748"/>
                    <a:gd name="T64" fmla="*/ 13 w 757"/>
                    <a:gd name="T65" fmla="*/ 466 h 748"/>
                    <a:gd name="T66" fmla="*/ 37 w 757"/>
                    <a:gd name="T67" fmla="*/ 486 h 748"/>
                    <a:gd name="T68" fmla="*/ 136 w 757"/>
                    <a:gd name="T69" fmla="*/ 486 h 748"/>
                    <a:gd name="T70" fmla="*/ 154 w 757"/>
                    <a:gd name="T71" fmla="*/ 519 h 748"/>
                    <a:gd name="T72" fmla="*/ 102 w 757"/>
                    <a:gd name="T73" fmla="*/ 604 h 748"/>
                    <a:gd name="T74" fmla="*/ 107 w 757"/>
                    <a:gd name="T75" fmla="*/ 634 h 748"/>
                    <a:gd name="T76" fmla="*/ 158 w 757"/>
                    <a:gd name="T77" fmla="*/ 678 h 748"/>
                    <a:gd name="T78" fmla="*/ 189 w 757"/>
                    <a:gd name="T79" fmla="*/ 679 h 748"/>
                    <a:gd name="T80" fmla="*/ 265 w 757"/>
                    <a:gd name="T81" fmla="*/ 615 h 748"/>
                    <a:gd name="T82" fmla="*/ 303 w 757"/>
                    <a:gd name="T83" fmla="*/ 629 h 748"/>
                    <a:gd name="T84" fmla="*/ 318 w 757"/>
                    <a:gd name="T85" fmla="*/ 729 h 748"/>
                    <a:gd name="T86" fmla="*/ 342 w 757"/>
                    <a:gd name="T87" fmla="*/ 748 h 748"/>
                    <a:gd name="T88" fmla="*/ 409 w 757"/>
                    <a:gd name="T89" fmla="*/ 748 h 748"/>
                    <a:gd name="T90" fmla="*/ 433 w 757"/>
                    <a:gd name="T91" fmla="*/ 729 h 748"/>
                    <a:gd name="T92" fmla="*/ 450 w 757"/>
                    <a:gd name="T93" fmla="*/ 631 h 748"/>
                    <a:gd name="T94" fmla="*/ 489 w 757"/>
                    <a:gd name="T95" fmla="*/ 617 h 748"/>
                    <a:gd name="T96" fmla="*/ 562 w 757"/>
                    <a:gd name="T97" fmla="*/ 680 h 748"/>
                    <a:gd name="T98" fmla="*/ 592 w 757"/>
                    <a:gd name="T99" fmla="*/ 680 h 748"/>
                    <a:gd name="T100" fmla="*/ 644 w 757"/>
                    <a:gd name="T101" fmla="*/ 636 h 748"/>
                    <a:gd name="T102" fmla="*/ 649 w 757"/>
                    <a:gd name="T103" fmla="*/ 606 h 748"/>
                    <a:gd name="T104" fmla="*/ 600 w 757"/>
                    <a:gd name="T105" fmla="*/ 522 h 748"/>
                    <a:gd name="T106" fmla="*/ 621 w 757"/>
                    <a:gd name="T107" fmla="*/ 486 h 748"/>
                    <a:gd name="T108" fmla="*/ 721 w 757"/>
                    <a:gd name="T109" fmla="*/ 486 h 748"/>
                    <a:gd name="T110" fmla="*/ 744 w 757"/>
                    <a:gd name="T111" fmla="*/ 466 h 748"/>
                    <a:gd name="T112" fmla="*/ 528 w 757"/>
                    <a:gd name="T113" fmla="*/ 373 h 748"/>
                    <a:gd name="T114" fmla="*/ 378 w 757"/>
                    <a:gd name="T115" fmla="*/ 522 h 748"/>
                    <a:gd name="T116" fmla="*/ 229 w 757"/>
                    <a:gd name="T117" fmla="*/ 373 h 748"/>
                    <a:gd name="T118" fmla="*/ 378 w 757"/>
                    <a:gd name="T119" fmla="*/ 223 h 748"/>
                    <a:gd name="T120" fmla="*/ 528 w 757"/>
                    <a:gd name="T121" fmla="*/ 373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7" h="748">
                      <a:moveTo>
                        <a:pt x="744" y="466"/>
                      </a:moveTo>
                      <a:cubicBezTo>
                        <a:pt x="755" y="399"/>
                        <a:pt x="755" y="399"/>
                        <a:pt x="755" y="399"/>
                      </a:cubicBezTo>
                      <a:cubicBezTo>
                        <a:pt x="757" y="388"/>
                        <a:pt x="750" y="377"/>
                        <a:pt x="739" y="373"/>
                      </a:cubicBezTo>
                      <a:cubicBezTo>
                        <a:pt x="644" y="341"/>
                        <a:pt x="644" y="341"/>
                        <a:pt x="644" y="341"/>
                      </a:cubicBezTo>
                      <a:cubicBezTo>
                        <a:pt x="643" y="330"/>
                        <a:pt x="641" y="319"/>
                        <a:pt x="638" y="309"/>
                      </a:cubicBezTo>
                      <a:cubicBezTo>
                        <a:pt x="716" y="245"/>
                        <a:pt x="716" y="245"/>
                        <a:pt x="716" y="245"/>
                      </a:cubicBezTo>
                      <a:cubicBezTo>
                        <a:pt x="725" y="238"/>
                        <a:pt x="727" y="225"/>
                        <a:pt x="721" y="215"/>
                      </a:cubicBezTo>
                      <a:cubicBezTo>
                        <a:pt x="687" y="157"/>
                        <a:pt x="687" y="157"/>
                        <a:pt x="687" y="157"/>
                      </a:cubicBezTo>
                      <a:cubicBezTo>
                        <a:pt x="681" y="147"/>
                        <a:pt x="669" y="142"/>
                        <a:pt x="658" y="146"/>
                      </a:cubicBezTo>
                      <a:cubicBezTo>
                        <a:pt x="565" y="181"/>
                        <a:pt x="565" y="181"/>
                        <a:pt x="565" y="181"/>
                      </a:cubicBezTo>
                      <a:cubicBezTo>
                        <a:pt x="556" y="172"/>
                        <a:pt x="547" y="164"/>
                        <a:pt x="536" y="157"/>
                      </a:cubicBezTo>
                      <a:cubicBezTo>
                        <a:pt x="556" y="55"/>
                        <a:pt x="556" y="55"/>
                        <a:pt x="556" y="55"/>
                      </a:cubicBezTo>
                      <a:cubicBezTo>
                        <a:pt x="558" y="43"/>
                        <a:pt x="552" y="32"/>
                        <a:pt x="541" y="28"/>
                      </a:cubicBezTo>
                      <a:cubicBezTo>
                        <a:pt x="477" y="5"/>
                        <a:pt x="477" y="5"/>
                        <a:pt x="477" y="5"/>
                      </a:cubicBezTo>
                      <a:cubicBezTo>
                        <a:pt x="467" y="1"/>
                        <a:pt x="455" y="5"/>
                        <a:pt x="449" y="15"/>
                      </a:cubicBezTo>
                      <a:cubicBezTo>
                        <a:pt x="397" y="106"/>
                        <a:pt x="397" y="106"/>
                        <a:pt x="397" y="106"/>
                      </a:cubicBezTo>
                      <a:cubicBezTo>
                        <a:pt x="391" y="105"/>
                        <a:pt x="385" y="105"/>
                        <a:pt x="378" y="105"/>
                      </a:cubicBezTo>
                      <a:cubicBezTo>
                        <a:pt x="373" y="105"/>
                        <a:pt x="367" y="105"/>
                        <a:pt x="362" y="106"/>
                      </a:cubicBezTo>
                      <a:cubicBezTo>
                        <a:pt x="311" y="15"/>
                        <a:pt x="311" y="15"/>
                        <a:pt x="311" y="15"/>
                      </a:cubicBezTo>
                      <a:cubicBezTo>
                        <a:pt x="305" y="4"/>
                        <a:pt x="293" y="0"/>
                        <a:pt x="282" y="4"/>
                      </a:cubicBezTo>
                      <a:cubicBezTo>
                        <a:pt x="218" y="27"/>
                        <a:pt x="218" y="27"/>
                        <a:pt x="218" y="27"/>
                      </a:cubicBezTo>
                      <a:cubicBezTo>
                        <a:pt x="208" y="31"/>
                        <a:pt x="201" y="42"/>
                        <a:pt x="203" y="54"/>
                      </a:cubicBezTo>
                      <a:cubicBezTo>
                        <a:pt x="222" y="156"/>
                        <a:pt x="222" y="156"/>
                        <a:pt x="222" y="156"/>
                      </a:cubicBezTo>
                      <a:cubicBezTo>
                        <a:pt x="211" y="163"/>
                        <a:pt x="201" y="172"/>
                        <a:pt x="192" y="181"/>
                      </a:cubicBezTo>
                      <a:cubicBezTo>
                        <a:pt x="103" y="145"/>
                        <a:pt x="103" y="145"/>
                        <a:pt x="103" y="145"/>
                      </a:cubicBezTo>
                      <a:cubicBezTo>
                        <a:pt x="92" y="141"/>
                        <a:pt x="80" y="145"/>
                        <a:pt x="74" y="155"/>
                      </a:cubicBezTo>
                      <a:cubicBezTo>
                        <a:pt x="39" y="213"/>
                        <a:pt x="39" y="213"/>
                        <a:pt x="39" y="213"/>
                      </a:cubicBezTo>
                      <a:cubicBezTo>
                        <a:pt x="33" y="223"/>
                        <a:pt x="35" y="235"/>
                        <a:pt x="44" y="243"/>
                      </a:cubicBezTo>
                      <a:cubicBezTo>
                        <a:pt x="119" y="307"/>
                        <a:pt x="119" y="307"/>
                        <a:pt x="119" y="307"/>
                      </a:cubicBezTo>
                      <a:cubicBezTo>
                        <a:pt x="116" y="318"/>
                        <a:pt x="114" y="329"/>
                        <a:pt x="113" y="341"/>
                      </a:cubicBezTo>
                      <a:cubicBezTo>
                        <a:pt x="17" y="373"/>
                        <a:pt x="17" y="373"/>
                        <a:pt x="17" y="373"/>
                      </a:cubicBezTo>
                      <a:cubicBezTo>
                        <a:pt x="6" y="377"/>
                        <a:pt x="0" y="388"/>
                        <a:pt x="2" y="400"/>
                      </a:cubicBezTo>
                      <a:cubicBezTo>
                        <a:pt x="13" y="466"/>
                        <a:pt x="13" y="466"/>
                        <a:pt x="13" y="466"/>
                      </a:cubicBezTo>
                      <a:cubicBezTo>
                        <a:pt x="15" y="478"/>
                        <a:pt x="25" y="486"/>
                        <a:pt x="37" y="486"/>
                      </a:cubicBezTo>
                      <a:cubicBezTo>
                        <a:pt x="136" y="486"/>
                        <a:pt x="136" y="486"/>
                        <a:pt x="136" y="486"/>
                      </a:cubicBezTo>
                      <a:cubicBezTo>
                        <a:pt x="141" y="498"/>
                        <a:pt x="147" y="509"/>
                        <a:pt x="154" y="519"/>
                      </a:cubicBezTo>
                      <a:cubicBezTo>
                        <a:pt x="102" y="604"/>
                        <a:pt x="102" y="604"/>
                        <a:pt x="102" y="604"/>
                      </a:cubicBezTo>
                      <a:cubicBezTo>
                        <a:pt x="96" y="614"/>
                        <a:pt x="98" y="627"/>
                        <a:pt x="107" y="634"/>
                      </a:cubicBezTo>
                      <a:cubicBezTo>
                        <a:pt x="158" y="678"/>
                        <a:pt x="158" y="678"/>
                        <a:pt x="158" y="678"/>
                      </a:cubicBezTo>
                      <a:cubicBezTo>
                        <a:pt x="167" y="686"/>
                        <a:pt x="180" y="686"/>
                        <a:pt x="189" y="679"/>
                      </a:cubicBezTo>
                      <a:cubicBezTo>
                        <a:pt x="265" y="615"/>
                        <a:pt x="265" y="615"/>
                        <a:pt x="265" y="615"/>
                      </a:cubicBezTo>
                      <a:cubicBezTo>
                        <a:pt x="277" y="621"/>
                        <a:pt x="290" y="626"/>
                        <a:pt x="303" y="629"/>
                      </a:cubicBezTo>
                      <a:cubicBezTo>
                        <a:pt x="318" y="729"/>
                        <a:pt x="318" y="729"/>
                        <a:pt x="318" y="729"/>
                      </a:cubicBezTo>
                      <a:cubicBezTo>
                        <a:pt x="320" y="740"/>
                        <a:pt x="330" y="748"/>
                        <a:pt x="342" y="748"/>
                      </a:cubicBezTo>
                      <a:cubicBezTo>
                        <a:pt x="409" y="748"/>
                        <a:pt x="409" y="748"/>
                        <a:pt x="409" y="748"/>
                      </a:cubicBezTo>
                      <a:cubicBezTo>
                        <a:pt x="421" y="748"/>
                        <a:pt x="431" y="740"/>
                        <a:pt x="433" y="729"/>
                      </a:cubicBezTo>
                      <a:cubicBezTo>
                        <a:pt x="450" y="631"/>
                        <a:pt x="450" y="631"/>
                        <a:pt x="450" y="631"/>
                      </a:cubicBezTo>
                      <a:cubicBezTo>
                        <a:pt x="463" y="627"/>
                        <a:pt x="476" y="622"/>
                        <a:pt x="489" y="617"/>
                      </a:cubicBezTo>
                      <a:cubicBezTo>
                        <a:pt x="562" y="680"/>
                        <a:pt x="562" y="680"/>
                        <a:pt x="562" y="680"/>
                      </a:cubicBezTo>
                      <a:cubicBezTo>
                        <a:pt x="570" y="687"/>
                        <a:pt x="583" y="687"/>
                        <a:pt x="592" y="680"/>
                      </a:cubicBezTo>
                      <a:cubicBezTo>
                        <a:pt x="644" y="636"/>
                        <a:pt x="644" y="636"/>
                        <a:pt x="644" y="636"/>
                      </a:cubicBezTo>
                      <a:cubicBezTo>
                        <a:pt x="653" y="629"/>
                        <a:pt x="655" y="616"/>
                        <a:pt x="649" y="606"/>
                      </a:cubicBezTo>
                      <a:cubicBezTo>
                        <a:pt x="600" y="522"/>
                        <a:pt x="600" y="522"/>
                        <a:pt x="600" y="522"/>
                      </a:cubicBezTo>
                      <a:cubicBezTo>
                        <a:pt x="608" y="511"/>
                        <a:pt x="615" y="499"/>
                        <a:pt x="621" y="486"/>
                      </a:cubicBezTo>
                      <a:cubicBezTo>
                        <a:pt x="721" y="486"/>
                        <a:pt x="721" y="486"/>
                        <a:pt x="721" y="486"/>
                      </a:cubicBezTo>
                      <a:cubicBezTo>
                        <a:pt x="732" y="486"/>
                        <a:pt x="742" y="478"/>
                        <a:pt x="744" y="466"/>
                      </a:cubicBezTo>
                      <a:close/>
                      <a:moveTo>
                        <a:pt x="528" y="373"/>
                      </a:moveTo>
                      <a:cubicBezTo>
                        <a:pt x="528" y="455"/>
                        <a:pt x="461" y="522"/>
                        <a:pt x="378" y="522"/>
                      </a:cubicBezTo>
                      <a:cubicBezTo>
                        <a:pt x="296" y="522"/>
                        <a:pt x="229" y="455"/>
                        <a:pt x="229" y="373"/>
                      </a:cubicBezTo>
                      <a:cubicBezTo>
                        <a:pt x="229" y="290"/>
                        <a:pt x="296" y="223"/>
                        <a:pt x="378" y="223"/>
                      </a:cubicBezTo>
                      <a:cubicBezTo>
                        <a:pt x="461" y="223"/>
                        <a:pt x="528" y="290"/>
                        <a:pt x="528" y="373"/>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endParaRPr>
                </a:p>
              </p:txBody>
            </p:sp>
            <p:sp>
              <p:nvSpPr>
                <p:cNvPr id="229" name="Oval 25"/>
                <p:cNvSpPr>
                  <a:spLocks noChangeArrowheads="1"/>
                </p:cNvSpPr>
                <p:nvPr/>
              </p:nvSpPr>
              <p:spPr bwMode="auto">
                <a:xfrm>
                  <a:off x="5557028" y="7180975"/>
                  <a:ext cx="542925" cy="541338"/>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endParaRPr>
                </a:p>
              </p:txBody>
            </p:sp>
            <p:sp>
              <p:nvSpPr>
                <p:cNvPr id="230" name="Freeform 26"/>
                <p:cNvSpPr>
                  <a:spLocks noEditPoints="1"/>
                </p:cNvSpPr>
                <p:nvPr/>
              </p:nvSpPr>
              <p:spPr bwMode="auto">
                <a:xfrm>
                  <a:off x="6907991" y="7722312"/>
                  <a:ext cx="1458913" cy="1524000"/>
                </a:xfrm>
                <a:custGeom>
                  <a:avLst/>
                  <a:gdLst>
                    <a:gd name="T0" fmla="*/ 379 w 388"/>
                    <a:gd name="T1" fmla="*/ 137 h 405"/>
                    <a:gd name="T2" fmla="*/ 383 w 388"/>
                    <a:gd name="T3" fmla="*/ 118 h 405"/>
                    <a:gd name="T4" fmla="*/ 361 w 388"/>
                    <a:gd name="T5" fmla="*/ 81 h 405"/>
                    <a:gd name="T6" fmla="*/ 343 w 388"/>
                    <a:gd name="T7" fmla="*/ 74 h 405"/>
                    <a:gd name="T8" fmla="*/ 287 w 388"/>
                    <a:gd name="T9" fmla="*/ 94 h 405"/>
                    <a:gd name="T10" fmla="*/ 241 w 388"/>
                    <a:gd name="T11" fmla="*/ 68 h 405"/>
                    <a:gd name="T12" fmla="*/ 232 w 388"/>
                    <a:gd name="T13" fmla="*/ 12 h 405"/>
                    <a:gd name="T14" fmla="*/ 217 w 388"/>
                    <a:gd name="T15" fmla="*/ 0 h 405"/>
                    <a:gd name="T16" fmla="*/ 174 w 388"/>
                    <a:gd name="T17" fmla="*/ 0 h 405"/>
                    <a:gd name="T18" fmla="*/ 159 w 388"/>
                    <a:gd name="T19" fmla="*/ 12 h 405"/>
                    <a:gd name="T20" fmla="*/ 149 w 388"/>
                    <a:gd name="T21" fmla="*/ 68 h 405"/>
                    <a:gd name="T22" fmla="*/ 102 w 388"/>
                    <a:gd name="T23" fmla="*/ 95 h 405"/>
                    <a:gd name="T24" fmla="*/ 46 w 388"/>
                    <a:gd name="T25" fmla="*/ 74 h 405"/>
                    <a:gd name="T26" fmla="*/ 27 w 388"/>
                    <a:gd name="T27" fmla="*/ 81 h 405"/>
                    <a:gd name="T28" fmla="*/ 6 w 388"/>
                    <a:gd name="T29" fmla="*/ 118 h 405"/>
                    <a:gd name="T30" fmla="*/ 9 w 388"/>
                    <a:gd name="T31" fmla="*/ 137 h 405"/>
                    <a:gd name="T32" fmla="*/ 55 w 388"/>
                    <a:gd name="T33" fmla="*/ 175 h 405"/>
                    <a:gd name="T34" fmla="*/ 53 w 388"/>
                    <a:gd name="T35" fmla="*/ 202 h 405"/>
                    <a:gd name="T36" fmla="*/ 55 w 388"/>
                    <a:gd name="T37" fmla="*/ 227 h 405"/>
                    <a:gd name="T38" fmla="*/ 7 w 388"/>
                    <a:gd name="T39" fmla="*/ 266 h 405"/>
                    <a:gd name="T40" fmla="*/ 4 w 388"/>
                    <a:gd name="T41" fmla="*/ 285 h 405"/>
                    <a:gd name="T42" fmla="*/ 25 w 388"/>
                    <a:gd name="T43" fmla="*/ 322 h 405"/>
                    <a:gd name="T44" fmla="*/ 43 w 388"/>
                    <a:gd name="T45" fmla="*/ 329 h 405"/>
                    <a:gd name="T46" fmla="*/ 100 w 388"/>
                    <a:gd name="T47" fmla="*/ 308 h 405"/>
                    <a:gd name="T48" fmla="*/ 149 w 388"/>
                    <a:gd name="T49" fmla="*/ 337 h 405"/>
                    <a:gd name="T50" fmla="*/ 158 w 388"/>
                    <a:gd name="T51" fmla="*/ 392 h 405"/>
                    <a:gd name="T52" fmla="*/ 173 w 388"/>
                    <a:gd name="T53" fmla="*/ 405 h 405"/>
                    <a:gd name="T54" fmla="*/ 216 w 388"/>
                    <a:gd name="T55" fmla="*/ 405 h 405"/>
                    <a:gd name="T56" fmla="*/ 231 w 388"/>
                    <a:gd name="T57" fmla="*/ 392 h 405"/>
                    <a:gd name="T58" fmla="*/ 240 w 388"/>
                    <a:gd name="T59" fmla="*/ 337 h 405"/>
                    <a:gd name="T60" fmla="*/ 289 w 388"/>
                    <a:gd name="T61" fmla="*/ 309 h 405"/>
                    <a:gd name="T62" fmla="*/ 345 w 388"/>
                    <a:gd name="T63" fmla="*/ 329 h 405"/>
                    <a:gd name="T64" fmla="*/ 364 w 388"/>
                    <a:gd name="T65" fmla="*/ 322 h 405"/>
                    <a:gd name="T66" fmla="*/ 385 w 388"/>
                    <a:gd name="T67" fmla="*/ 285 h 405"/>
                    <a:gd name="T68" fmla="*/ 381 w 388"/>
                    <a:gd name="T69" fmla="*/ 266 h 405"/>
                    <a:gd name="T70" fmla="*/ 335 w 388"/>
                    <a:gd name="T71" fmla="*/ 228 h 405"/>
                    <a:gd name="T72" fmla="*/ 337 w 388"/>
                    <a:gd name="T73" fmla="*/ 202 h 405"/>
                    <a:gd name="T74" fmla="*/ 334 w 388"/>
                    <a:gd name="T75" fmla="*/ 174 h 405"/>
                    <a:gd name="T76" fmla="*/ 379 w 388"/>
                    <a:gd name="T77" fmla="*/ 137 h 405"/>
                    <a:gd name="T78" fmla="*/ 251 w 388"/>
                    <a:gd name="T79" fmla="*/ 202 h 405"/>
                    <a:gd name="T80" fmla="*/ 195 w 388"/>
                    <a:gd name="T81" fmla="*/ 259 h 405"/>
                    <a:gd name="T82" fmla="*/ 138 w 388"/>
                    <a:gd name="T83" fmla="*/ 202 h 405"/>
                    <a:gd name="T84" fmla="*/ 195 w 388"/>
                    <a:gd name="T85" fmla="*/ 145 h 405"/>
                    <a:gd name="T86" fmla="*/ 251 w 388"/>
                    <a:gd name="T87" fmla="*/ 20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8" h="405">
                      <a:moveTo>
                        <a:pt x="379" y="137"/>
                      </a:moveTo>
                      <a:cubicBezTo>
                        <a:pt x="385" y="133"/>
                        <a:pt x="386" y="124"/>
                        <a:pt x="383" y="118"/>
                      </a:cubicBezTo>
                      <a:cubicBezTo>
                        <a:pt x="361" y="81"/>
                        <a:pt x="361" y="81"/>
                        <a:pt x="361" y="81"/>
                      </a:cubicBezTo>
                      <a:cubicBezTo>
                        <a:pt x="357" y="74"/>
                        <a:pt x="350" y="72"/>
                        <a:pt x="343" y="74"/>
                      </a:cubicBezTo>
                      <a:cubicBezTo>
                        <a:pt x="287" y="94"/>
                        <a:pt x="287" y="94"/>
                        <a:pt x="287" y="94"/>
                      </a:cubicBezTo>
                      <a:cubicBezTo>
                        <a:pt x="274" y="83"/>
                        <a:pt x="258" y="74"/>
                        <a:pt x="241" y="68"/>
                      </a:cubicBezTo>
                      <a:cubicBezTo>
                        <a:pt x="232" y="12"/>
                        <a:pt x="232" y="12"/>
                        <a:pt x="232" y="12"/>
                      </a:cubicBezTo>
                      <a:cubicBezTo>
                        <a:pt x="231" y="5"/>
                        <a:pt x="224" y="0"/>
                        <a:pt x="217" y="0"/>
                      </a:cubicBezTo>
                      <a:cubicBezTo>
                        <a:pt x="174" y="0"/>
                        <a:pt x="174" y="0"/>
                        <a:pt x="174" y="0"/>
                      </a:cubicBezTo>
                      <a:cubicBezTo>
                        <a:pt x="166" y="0"/>
                        <a:pt x="160" y="5"/>
                        <a:pt x="159" y="12"/>
                      </a:cubicBezTo>
                      <a:cubicBezTo>
                        <a:pt x="149" y="68"/>
                        <a:pt x="149" y="68"/>
                        <a:pt x="149" y="68"/>
                      </a:cubicBezTo>
                      <a:cubicBezTo>
                        <a:pt x="132" y="74"/>
                        <a:pt x="116" y="83"/>
                        <a:pt x="102" y="95"/>
                      </a:cubicBezTo>
                      <a:cubicBezTo>
                        <a:pt x="46" y="74"/>
                        <a:pt x="46" y="74"/>
                        <a:pt x="46" y="74"/>
                      </a:cubicBezTo>
                      <a:cubicBezTo>
                        <a:pt x="39" y="72"/>
                        <a:pt x="31" y="74"/>
                        <a:pt x="27" y="81"/>
                      </a:cubicBezTo>
                      <a:cubicBezTo>
                        <a:pt x="6" y="118"/>
                        <a:pt x="6" y="118"/>
                        <a:pt x="6" y="118"/>
                      </a:cubicBezTo>
                      <a:cubicBezTo>
                        <a:pt x="2" y="124"/>
                        <a:pt x="3" y="133"/>
                        <a:pt x="9" y="137"/>
                      </a:cubicBezTo>
                      <a:cubicBezTo>
                        <a:pt x="55" y="175"/>
                        <a:pt x="55" y="175"/>
                        <a:pt x="55" y="175"/>
                      </a:cubicBezTo>
                      <a:cubicBezTo>
                        <a:pt x="54" y="184"/>
                        <a:pt x="53" y="193"/>
                        <a:pt x="53" y="202"/>
                      </a:cubicBezTo>
                      <a:cubicBezTo>
                        <a:pt x="53" y="211"/>
                        <a:pt x="53" y="219"/>
                        <a:pt x="55" y="227"/>
                      </a:cubicBezTo>
                      <a:cubicBezTo>
                        <a:pt x="7" y="266"/>
                        <a:pt x="7" y="266"/>
                        <a:pt x="7" y="266"/>
                      </a:cubicBezTo>
                      <a:cubicBezTo>
                        <a:pt x="2" y="270"/>
                        <a:pt x="0" y="278"/>
                        <a:pt x="4" y="285"/>
                      </a:cubicBezTo>
                      <a:cubicBezTo>
                        <a:pt x="25" y="322"/>
                        <a:pt x="25" y="322"/>
                        <a:pt x="25" y="322"/>
                      </a:cubicBezTo>
                      <a:cubicBezTo>
                        <a:pt x="28" y="329"/>
                        <a:pt x="36" y="332"/>
                        <a:pt x="43" y="329"/>
                      </a:cubicBezTo>
                      <a:cubicBezTo>
                        <a:pt x="100" y="308"/>
                        <a:pt x="100" y="308"/>
                        <a:pt x="100" y="308"/>
                      </a:cubicBezTo>
                      <a:cubicBezTo>
                        <a:pt x="114" y="321"/>
                        <a:pt x="131" y="330"/>
                        <a:pt x="149" y="337"/>
                      </a:cubicBezTo>
                      <a:cubicBezTo>
                        <a:pt x="158" y="392"/>
                        <a:pt x="158" y="392"/>
                        <a:pt x="158" y="392"/>
                      </a:cubicBezTo>
                      <a:cubicBezTo>
                        <a:pt x="159" y="399"/>
                        <a:pt x="165" y="405"/>
                        <a:pt x="173" y="405"/>
                      </a:cubicBezTo>
                      <a:cubicBezTo>
                        <a:pt x="216" y="405"/>
                        <a:pt x="216" y="405"/>
                        <a:pt x="216" y="405"/>
                      </a:cubicBezTo>
                      <a:cubicBezTo>
                        <a:pt x="223" y="405"/>
                        <a:pt x="229" y="399"/>
                        <a:pt x="231" y="392"/>
                      </a:cubicBezTo>
                      <a:cubicBezTo>
                        <a:pt x="240" y="337"/>
                        <a:pt x="240" y="337"/>
                        <a:pt x="240" y="337"/>
                      </a:cubicBezTo>
                      <a:cubicBezTo>
                        <a:pt x="258" y="331"/>
                        <a:pt x="275" y="321"/>
                        <a:pt x="289" y="309"/>
                      </a:cubicBezTo>
                      <a:cubicBezTo>
                        <a:pt x="345" y="329"/>
                        <a:pt x="345" y="329"/>
                        <a:pt x="345" y="329"/>
                      </a:cubicBezTo>
                      <a:cubicBezTo>
                        <a:pt x="352" y="332"/>
                        <a:pt x="360" y="329"/>
                        <a:pt x="364" y="322"/>
                      </a:cubicBezTo>
                      <a:cubicBezTo>
                        <a:pt x="385" y="285"/>
                        <a:pt x="385" y="285"/>
                        <a:pt x="385" y="285"/>
                      </a:cubicBezTo>
                      <a:cubicBezTo>
                        <a:pt x="388" y="278"/>
                        <a:pt x="387" y="270"/>
                        <a:pt x="381" y="266"/>
                      </a:cubicBezTo>
                      <a:cubicBezTo>
                        <a:pt x="335" y="228"/>
                        <a:pt x="335" y="228"/>
                        <a:pt x="335" y="228"/>
                      </a:cubicBezTo>
                      <a:cubicBezTo>
                        <a:pt x="336" y="220"/>
                        <a:pt x="337" y="211"/>
                        <a:pt x="337" y="202"/>
                      </a:cubicBezTo>
                      <a:cubicBezTo>
                        <a:pt x="337" y="193"/>
                        <a:pt x="336" y="183"/>
                        <a:pt x="334" y="174"/>
                      </a:cubicBezTo>
                      <a:lnTo>
                        <a:pt x="379" y="137"/>
                      </a:lnTo>
                      <a:close/>
                      <a:moveTo>
                        <a:pt x="251" y="202"/>
                      </a:moveTo>
                      <a:cubicBezTo>
                        <a:pt x="251" y="233"/>
                        <a:pt x="226" y="259"/>
                        <a:pt x="195" y="259"/>
                      </a:cubicBezTo>
                      <a:cubicBezTo>
                        <a:pt x="163" y="259"/>
                        <a:pt x="138" y="233"/>
                        <a:pt x="138" y="202"/>
                      </a:cubicBezTo>
                      <a:cubicBezTo>
                        <a:pt x="138" y="171"/>
                        <a:pt x="163" y="145"/>
                        <a:pt x="195" y="145"/>
                      </a:cubicBezTo>
                      <a:cubicBezTo>
                        <a:pt x="226" y="145"/>
                        <a:pt x="251" y="171"/>
                        <a:pt x="251" y="202"/>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5" tIns="45688" rIns="91375" bIns="45688" numCol="1" anchor="t" anchorCtr="0" compatLnSpc="1">
                  <a:prstTxWarp prst="textNoShape">
                    <a:avLst/>
                  </a:prstTxWarp>
                </a:bodyPr>
                <a:lstStyle/>
                <a:p>
                  <a:pPr marL="0" marR="0" lvl="0" indent="0" defTabSz="91352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endParaRPr>
                </a:p>
              </p:txBody>
            </p:sp>
          </p:grpSp>
        </p:grpSp>
        <p:grpSp>
          <p:nvGrpSpPr>
            <p:cNvPr id="218" name="Group 217"/>
            <p:cNvGrpSpPr/>
            <p:nvPr/>
          </p:nvGrpSpPr>
          <p:grpSpPr>
            <a:xfrm>
              <a:off x="8133879" y="3290582"/>
              <a:ext cx="3202099" cy="517548"/>
              <a:chOff x="838857" y="5499257"/>
              <a:chExt cx="2117017" cy="488005"/>
            </a:xfrm>
          </p:grpSpPr>
          <p:sp>
            <p:nvSpPr>
              <p:cNvPr id="223" name="Rectangle 222"/>
              <p:cNvSpPr/>
              <p:nvPr/>
            </p:nvSpPr>
            <p:spPr bwMode="auto">
              <a:xfrm>
                <a:off x="1182404" y="5499260"/>
                <a:ext cx="1773470" cy="48800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6201" rIns="182750" bIns="146201" numCol="1" spcCol="0" rtlCol="0" fromWordArt="0" anchor="ctr" anchorCtr="0" forceAA="0" compatLnSpc="1">
                <a:prstTxWarp prst="textNoShape">
                  <a:avLst/>
                </a:prstTxWarp>
                <a:noAutofit/>
              </a:bodyPr>
              <a:lstStyle/>
              <a:p>
                <a:pPr marL="0" marR="0" lvl="0" indent="0" defTabSz="931578"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dirty="0">
                    <a:ln>
                      <a:noFill/>
                    </a:ln>
                    <a:gradFill>
                      <a:gsLst>
                        <a:gs pos="0">
                          <a:schemeClr val="tx1"/>
                        </a:gs>
                        <a:gs pos="100000">
                          <a:schemeClr val="tx1"/>
                        </a:gs>
                      </a:gsLst>
                      <a:lin ang="5400000" scaled="0"/>
                    </a:gradFill>
                    <a:effectLst/>
                    <a:uLnTx/>
                    <a:uFillTx/>
                    <a:ea typeface="Segoe UI" pitchFamily="34" charset="0"/>
                    <a:cs typeface="Segoe UI" pitchFamily="34" charset="0"/>
                  </a:rPr>
                  <a:t>Kernel</a:t>
                </a:r>
              </a:p>
            </p:txBody>
          </p:sp>
          <p:sp>
            <p:nvSpPr>
              <p:cNvPr id="224" name="Rectangle 223"/>
              <p:cNvSpPr/>
              <p:nvPr/>
            </p:nvSpPr>
            <p:spPr bwMode="auto">
              <a:xfrm>
                <a:off x="838857" y="5499257"/>
                <a:ext cx="345793" cy="48800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0" tIns="146201" rIns="182750" bIns="146201" numCol="1" spcCol="0" rtlCol="0" fromWordArt="0" anchor="ctr" anchorCtr="0" forceAA="0" compatLnSpc="1">
                <a:prstTxWarp prst="textNoShape">
                  <a:avLst/>
                </a:prstTxWarp>
                <a:noAutofit/>
              </a:bodyPr>
              <a:lstStyle/>
              <a:p>
                <a:pPr marL="0" marR="0" lvl="0" indent="0" defTabSz="931578"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sp>
          <p:nvSpPr>
            <p:cNvPr id="190" name="Freeform 73"/>
            <p:cNvSpPr>
              <a:spLocks noChangeAspect="1" noEditPoints="1"/>
            </p:cNvSpPr>
            <p:nvPr/>
          </p:nvSpPr>
          <p:spPr bwMode="black">
            <a:xfrm>
              <a:off x="8274731" y="3430028"/>
              <a:ext cx="236757" cy="238651"/>
            </a:xfrm>
            <a:custGeom>
              <a:avLst/>
              <a:gdLst>
                <a:gd name="T0" fmla="*/ 313 w 330"/>
                <a:gd name="T1" fmla="*/ 161 h 330"/>
                <a:gd name="T2" fmla="*/ 313 w 330"/>
                <a:gd name="T3" fmla="*/ 128 h 330"/>
                <a:gd name="T4" fmla="*/ 284 w 330"/>
                <a:gd name="T5" fmla="*/ 137 h 330"/>
                <a:gd name="T6" fmla="*/ 298 w 330"/>
                <a:gd name="T7" fmla="*/ 111 h 330"/>
                <a:gd name="T8" fmla="*/ 330 w 330"/>
                <a:gd name="T9" fmla="*/ 103 h 330"/>
                <a:gd name="T10" fmla="*/ 298 w 330"/>
                <a:gd name="T11" fmla="*/ 95 h 330"/>
                <a:gd name="T12" fmla="*/ 284 w 330"/>
                <a:gd name="T13" fmla="*/ 87 h 330"/>
                <a:gd name="T14" fmla="*/ 235 w 330"/>
                <a:gd name="T15" fmla="*/ 46 h 330"/>
                <a:gd name="T16" fmla="*/ 244 w 330"/>
                <a:gd name="T17" fmla="*/ 17 h 330"/>
                <a:gd name="T18" fmla="*/ 211 w 330"/>
                <a:gd name="T19" fmla="*/ 17 h 330"/>
                <a:gd name="T20" fmla="*/ 219 w 330"/>
                <a:gd name="T21" fmla="*/ 46 h 330"/>
                <a:gd name="T22" fmla="*/ 194 w 330"/>
                <a:gd name="T23" fmla="*/ 32 h 330"/>
                <a:gd name="T24" fmla="*/ 186 w 330"/>
                <a:gd name="T25" fmla="*/ 0 h 330"/>
                <a:gd name="T26" fmla="*/ 178 w 330"/>
                <a:gd name="T27" fmla="*/ 32 h 330"/>
                <a:gd name="T28" fmla="*/ 152 w 330"/>
                <a:gd name="T29" fmla="*/ 46 h 330"/>
                <a:gd name="T30" fmla="*/ 161 w 330"/>
                <a:gd name="T31" fmla="*/ 17 h 330"/>
                <a:gd name="T32" fmla="*/ 128 w 330"/>
                <a:gd name="T33" fmla="*/ 17 h 330"/>
                <a:gd name="T34" fmla="*/ 137 w 330"/>
                <a:gd name="T35" fmla="*/ 46 h 330"/>
                <a:gd name="T36" fmla="*/ 111 w 330"/>
                <a:gd name="T37" fmla="*/ 32 h 330"/>
                <a:gd name="T38" fmla="*/ 103 w 330"/>
                <a:gd name="T39" fmla="*/ 0 h 330"/>
                <a:gd name="T40" fmla="*/ 95 w 330"/>
                <a:gd name="T41" fmla="*/ 32 h 330"/>
                <a:gd name="T42" fmla="*/ 87 w 330"/>
                <a:gd name="T43" fmla="*/ 46 h 330"/>
                <a:gd name="T44" fmla="*/ 46 w 330"/>
                <a:gd name="T45" fmla="*/ 95 h 330"/>
                <a:gd name="T46" fmla="*/ 17 w 330"/>
                <a:gd name="T47" fmla="*/ 86 h 330"/>
                <a:gd name="T48" fmla="*/ 17 w 330"/>
                <a:gd name="T49" fmla="*/ 120 h 330"/>
                <a:gd name="T50" fmla="*/ 46 w 330"/>
                <a:gd name="T51" fmla="*/ 111 h 330"/>
                <a:gd name="T52" fmla="*/ 32 w 330"/>
                <a:gd name="T53" fmla="*/ 137 h 330"/>
                <a:gd name="T54" fmla="*/ 0 w 330"/>
                <a:gd name="T55" fmla="*/ 144 h 330"/>
                <a:gd name="T56" fmla="*/ 32 w 330"/>
                <a:gd name="T57" fmla="*/ 152 h 330"/>
                <a:gd name="T58" fmla="*/ 46 w 330"/>
                <a:gd name="T59" fmla="*/ 178 h 330"/>
                <a:gd name="T60" fmla="*/ 17 w 330"/>
                <a:gd name="T61" fmla="*/ 169 h 330"/>
                <a:gd name="T62" fmla="*/ 17 w 330"/>
                <a:gd name="T63" fmla="*/ 203 h 330"/>
                <a:gd name="T64" fmla="*/ 46 w 330"/>
                <a:gd name="T65" fmla="*/ 194 h 330"/>
                <a:gd name="T66" fmla="*/ 32 w 330"/>
                <a:gd name="T67" fmla="*/ 219 h 330"/>
                <a:gd name="T68" fmla="*/ 0 w 330"/>
                <a:gd name="T69" fmla="*/ 227 h 330"/>
                <a:gd name="T70" fmla="*/ 32 w 330"/>
                <a:gd name="T71" fmla="*/ 235 h 330"/>
                <a:gd name="T72" fmla="*/ 46 w 330"/>
                <a:gd name="T73" fmla="*/ 243 h 330"/>
                <a:gd name="T74" fmla="*/ 95 w 330"/>
                <a:gd name="T75" fmla="*/ 284 h 330"/>
                <a:gd name="T76" fmla="*/ 86 w 330"/>
                <a:gd name="T77" fmla="*/ 313 h 330"/>
                <a:gd name="T78" fmla="*/ 120 w 330"/>
                <a:gd name="T79" fmla="*/ 313 h 330"/>
                <a:gd name="T80" fmla="*/ 111 w 330"/>
                <a:gd name="T81" fmla="*/ 284 h 330"/>
                <a:gd name="T82" fmla="*/ 137 w 330"/>
                <a:gd name="T83" fmla="*/ 298 h 330"/>
                <a:gd name="T84" fmla="*/ 144 w 330"/>
                <a:gd name="T85" fmla="*/ 330 h 330"/>
                <a:gd name="T86" fmla="*/ 152 w 330"/>
                <a:gd name="T87" fmla="*/ 298 h 330"/>
                <a:gd name="T88" fmla="*/ 178 w 330"/>
                <a:gd name="T89" fmla="*/ 284 h 330"/>
                <a:gd name="T90" fmla="*/ 169 w 330"/>
                <a:gd name="T91" fmla="*/ 313 h 330"/>
                <a:gd name="T92" fmla="*/ 203 w 330"/>
                <a:gd name="T93" fmla="*/ 313 h 330"/>
                <a:gd name="T94" fmla="*/ 194 w 330"/>
                <a:gd name="T95" fmla="*/ 284 h 330"/>
                <a:gd name="T96" fmla="*/ 219 w 330"/>
                <a:gd name="T97" fmla="*/ 298 h 330"/>
                <a:gd name="T98" fmla="*/ 227 w 330"/>
                <a:gd name="T99" fmla="*/ 330 h 330"/>
                <a:gd name="T100" fmla="*/ 235 w 330"/>
                <a:gd name="T101" fmla="*/ 298 h 330"/>
                <a:gd name="T102" fmla="*/ 243 w 330"/>
                <a:gd name="T103" fmla="*/ 284 h 330"/>
                <a:gd name="T104" fmla="*/ 284 w 330"/>
                <a:gd name="T105" fmla="*/ 235 h 330"/>
                <a:gd name="T106" fmla="*/ 313 w 330"/>
                <a:gd name="T107" fmla="*/ 244 h 330"/>
                <a:gd name="T108" fmla="*/ 313 w 330"/>
                <a:gd name="T109" fmla="*/ 211 h 330"/>
                <a:gd name="T110" fmla="*/ 284 w 330"/>
                <a:gd name="T111" fmla="*/ 219 h 330"/>
                <a:gd name="T112" fmla="*/ 298 w 330"/>
                <a:gd name="T113" fmla="*/ 194 h 330"/>
                <a:gd name="T114" fmla="*/ 330 w 330"/>
                <a:gd name="T115" fmla="*/ 186 h 330"/>
                <a:gd name="T116" fmla="*/ 298 w 330"/>
                <a:gd name="T117" fmla="*/ 178 h 330"/>
                <a:gd name="T118" fmla="*/ 284 w 330"/>
                <a:gd name="T119" fmla="*/ 152 h 330"/>
                <a:gd name="T120" fmla="*/ 165 w 330"/>
                <a:gd name="T121" fmla="*/ 267 h 330"/>
                <a:gd name="T122" fmla="*/ 165 w 330"/>
                <a:gd name="T123" fmla="*/ 63 h 330"/>
                <a:gd name="T124" fmla="*/ 165 w 330"/>
                <a:gd name="T125" fmla="*/ 26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30" h="330">
                  <a:moveTo>
                    <a:pt x="298" y="152"/>
                  </a:moveTo>
                  <a:cubicBezTo>
                    <a:pt x="301" y="158"/>
                    <a:pt x="307" y="161"/>
                    <a:pt x="313" y="161"/>
                  </a:cubicBezTo>
                  <a:cubicBezTo>
                    <a:pt x="322" y="161"/>
                    <a:pt x="330" y="154"/>
                    <a:pt x="330" y="144"/>
                  </a:cubicBezTo>
                  <a:cubicBezTo>
                    <a:pt x="330" y="135"/>
                    <a:pt x="322" y="128"/>
                    <a:pt x="313" y="128"/>
                  </a:cubicBezTo>
                  <a:cubicBezTo>
                    <a:pt x="307" y="128"/>
                    <a:pt x="301" y="131"/>
                    <a:pt x="298" y="137"/>
                  </a:cubicBezTo>
                  <a:cubicBezTo>
                    <a:pt x="284" y="137"/>
                    <a:pt x="284" y="137"/>
                    <a:pt x="284" y="137"/>
                  </a:cubicBezTo>
                  <a:cubicBezTo>
                    <a:pt x="284" y="111"/>
                    <a:pt x="284" y="111"/>
                    <a:pt x="284" y="111"/>
                  </a:cubicBezTo>
                  <a:cubicBezTo>
                    <a:pt x="298" y="111"/>
                    <a:pt x="298" y="111"/>
                    <a:pt x="298" y="111"/>
                  </a:cubicBezTo>
                  <a:cubicBezTo>
                    <a:pt x="301" y="116"/>
                    <a:pt x="307" y="120"/>
                    <a:pt x="313" y="120"/>
                  </a:cubicBezTo>
                  <a:cubicBezTo>
                    <a:pt x="322" y="120"/>
                    <a:pt x="330" y="112"/>
                    <a:pt x="330" y="103"/>
                  </a:cubicBezTo>
                  <a:cubicBezTo>
                    <a:pt x="330" y="94"/>
                    <a:pt x="322" y="86"/>
                    <a:pt x="313" y="86"/>
                  </a:cubicBezTo>
                  <a:cubicBezTo>
                    <a:pt x="307" y="86"/>
                    <a:pt x="301" y="90"/>
                    <a:pt x="298" y="95"/>
                  </a:cubicBezTo>
                  <a:cubicBezTo>
                    <a:pt x="284" y="95"/>
                    <a:pt x="284" y="95"/>
                    <a:pt x="284" y="95"/>
                  </a:cubicBezTo>
                  <a:cubicBezTo>
                    <a:pt x="284" y="87"/>
                    <a:pt x="284" y="87"/>
                    <a:pt x="284" y="87"/>
                  </a:cubicBezTo>
                  <a:cubicBezTo>
                    <a:pt x="284" y="65"/>
                    <a:pt x="266" y="46"/>
                    <a:pt x="243" y="46"/>
                  </a:cubicBezTo>
                  <a:cubicBezTo>
                    <a:pt x="235" y="46"/>
                    <a:pt x="235" y="46"/>
                    <a:pt x="235" y="46"/>
                  </a:cubicBezTo>
                  <a:cubicBezTo>
                    <a:pt x="235" y="32"/>
                    <a:pt x="235" y="32"/>
                    <a:pt x="235" y="32"/>
                  </a:cubicBezTo>
                  <a:cubicBezTo>
                    <a:pt x="240" y="29"/>
                    <a:pt x="244" y="23"/>
                    <a:pt x="244" y="17"/>
                  </a:cubicBezTo>
                  <a:cubicBezTo>
                    <a:pt x="244" y="8"/>
                    <a:pt x="237" y="0"/>
                    <a:pt x="227" y="0"/>
                  </a:cubicBezTo>
                  <a:cubicBezTo>
                    <a:pt x="218" y="0"/>
                    <a:pt x="211" y="8"/>
                    <a:pt x="211" y="17"/>
                  </a:cubicBezTo>
                  <a:cubicBezTo>
                    <a:pt x="211" y="23"/>
                    <a:pt x="214" y="29"/>
                    <a:pt x="219" y="32"/>
                  </a:cubicBezTo>
                  <a:cubicBezTo>
                    <a:pt x="219" y="46"/>
                    <a:pt x="219" y="46"/>
                    <a:pt x="219" y="46"/>
                  </a:cubicBezTo>
                  <a:cubicBezTo>
                    <a:pt x="194" y="46"/>
                    <a:pt x="194" y="46"/>
                    <a:pt x="194" y="46"/>
                  </a:cubicBezTo>
                  <a:cubicBezTo>
                    <a:pt x="194" y="32"/>
                    <a:pt x="194" y="32"/>
                    <a:pt x="194" y="32"/>
                  </a:cubicBezTo>
                  <a:cubicBezTo>
                    <a:pt x="199" y="29"/>
                    <a:pt x="203" y="23"/>
                    <a:pt x="203" y="17"/>
                  </a:cubicBezTo>
                  <a:cubicBezTo>
                    <a:pt x="203" y="8"/>
                    <a:pt x="195" y="0"/>
                    <a:pt x="186" y="0"/>
                  </a:cubicBezTo>
                  <a:cubicBezTo>
                    <a:pt x="177" y="0"/>
                    <a:pt x="169" y="8"/>
                    <a:pt x="169" y="17"/>
                  </a:cubicBezTo>
                  <a:cubicBezTo>
                    <a:pt x="169" y="23"/>
                    <a:pt x="173" y="29"/>
                    <a:pt x="178" y="32"/>
                  </a:cubicBezTo>
                  <a:cubicBezTo>
                    <a:pt x="178" y="46"/>
                    <a:pt x="178" y="46"/>
                    <a:pt x="178" y="46"/>
                  </a:cubicBezTo>
                  <a:cubicBezTo>
                    <a:pt x="152" y="46"/>
                    <a:pt x="152" y="46"/>
                    <a:pt x="152" y="46"/>
                  </a:cubicBezTo>
                  <a:cubicBezTo>
                    <a:pt x="152" y="32"/>
                    <a:pt x="152" y="32"/>
                    <a:pt x="152" y="32"/>
                  </a:cubicBezTo>
                  <a:cubicBezTo>
                    <a:pt x="158" y="29"/>
                    <a:pt x="161" y="23"/>
                    <a:pt x="161" y="17"/>
                  </a:cubicBezTo>
                  <a:cubicBezTo>
                    <a:pt x="161" y="8"/>
                    <a:pt x="154" y="0"/>
                    <a:pt x="144" y="0"/>
                  </a:cubicBezTo>
                  <a:cubicBezTo>
                    <a:pt x="135" y="0"/>
                    <a:pt x="128" y="8"/>
                    <a:pt x="128" y="17"/>
                  </a:cubicBezTo>
                  <a:cubicBezTo>
                    <a:pt x="128" y="23"/>
                    <a:pt x="131" y="29"/>
                    <a:pt x="137" y="32"/>
                  </a:cubicBezTo>
                  <a:cubicBezTo>
                    <a:pt x="137" y="46"/>
                    <a:pt x="137" y="46"/>
                    <a:pt x="137" y="46"/>
                  </a:cubicBezTo>
                  <a:cubicBezTo>
                    <a:pt x="111" y="46"/>
                    <a:pt x="111" y="46"/>
                    <a:pt x="111" y="46"/>
                  </a:cubicBezTo>
                  <a:cubicBezTo>
                    <a:pt x="111" y="32"/>
                    <a:pt x="111" y="32"/>
                    <a:pt x="111" y="32"/>
                  </a:cubicBezTo>
                  <a:cubicBezTo>
                    <a:pt x="116" y="29"/>
                    <a:pt x="120" y="23"/>
                    <a:pt x="120" y="17"/>
                  </a:cubicBezTo>
                  <a:cubicBezTo>
                    <a:pt x="120" y="8"/>
                    <a:pt x="112" y="0"/>
                    <a:pt x="103" y="0"/>
                  </a:cubicBezTo>
                  <a:cubicBezTo>
                    <a:pt x="94" y="0"/>
                    <a:pt x="86" y="8"/>
                    <a:pt x="86" y="17"/>
                  </a:cubicBezTo>
                  <a:cubicBezTo>
                    <a:pt x="86" y="23"/>
                    <a:pt x="90" y="29"/>
                    <a:pt x="95" y="32"/>
                  </a:cubicBezTo>
                  <a:cubicBezTo>
                    <a:pt x="95" y="46"/>
                    <a:pt x="95" y="46"/>
                    <a:pt x="95" y="46"/>
                  </a:cubicBezTo>
                  <a:cubicBezTo>
                    <a:pt x="87" y="46"/>
                    <a:pt x="87" y="46"/>
                    <a:pt x="87" y="46"/>
                  </a:cubicBezTo>
                  <a:cubicBezTo>
                    <a:pt x="65" y="46"/>
                    <a:pt x="46" y="65"/>
                    <a:pt x="46" y="87"/>
                  </a:cubicBezTo>
                  <a:cubicBezTo>
                    <a:pt x="46" y="95"/>
                    <a:pt x="46" y="95"/>
                    <a:pt x="46" y="95"/>
                  </a:cubicBezTo>
                  <a:cubicBezTo>
                    <a:pt x="32" y="95"/>
                    <a:pt x="32" y="95"/>
                    <a:pt x="32" y="95"/>
                  </a:cubicBezTo>
                  <a:cubicBezTo>
                    <a:pt x="29" y="90"/>
                    <a:pt x="23" y="86"/>
                    <a:pt x="17" y="86"/>
                  </a:cubicBezTo>
                  <a:cubicBezTo>
                    <a:pt x="8" y="86"/>
                    <a:pt x="0" y="94"/>
                    <a:pt x="0" y="103"/>
                  </a:cubicBezTo>
                  <a:cubicBezTo>
                    <a:pt x="0" y="112"/>
                    <a:pt x="8" y="120"/>
                    <a:pt x="17" y="120"/>
                  </a:cubicBezTo>
                  <a:cubicBezTo>
                    <a:pt x="23" y="120"/>
                    <a:pt x="29" y="116"/>
                    <a:pt x="32" y="111"/>
                  </a:cubicBezTo>
                  <a:cubicBezTo>
                    <a:pt x="46" y="111"/>
                    <a:pt x="46" y="111"/>
                    <a:pt x="46" y="111"/>
                  </a:cubicBezTo>
                  <a:cubicBezTo>
                    <a:pt x="46" y="137"/>
                    <a:pt x="46" y="137"/>
                    <a:pt x="46" y="137"/>
                  </a:cubicBezTo>
                  <a:cubicBezTo>
                    <a:pt x="32" y="137"/>
                    <a:pt x="32" y="137"/>
                    <a:pt x="32" y="137"/>
                  </a:cubicBezTo>
                  <a:cubicBezTo>
                    <a:pt x="29" y="131"/>
                    <a:pt x="23" y="128"/>
                    <a:pt x="17" y="128"/>
                  </a:cubicBezTo>
                  <a:cubicBezTo>
                    <a:pt x="8" y="128"/>
                    <a:pt x="0" y="135"/>
                    <a:pt x="0" y="144"/>
                  </a:cubicBezTo>
                  <a:cubicBezTo>
                    <a:pt x="0" y="154"/>
                    <a:pt x="8" y="161"/>
                    <a:pt x="17" y="161"/>
                  </a:cubicBezTo>
                  <a:cubicBezTo>
                    <a:pt x="23" y="161"/>
                    <a:pt x="29" y="158"/>
                    <a:pt x="32" y="152"/>
                  </a:cubicBezTo>
                  <a:cubicBezTo>
                    <a:pt x="46" y="152"/>
                    <a:pt x="46" y="152"/>
                    <a:pt x="46" y="152"/>
                  </a:cubicBezTo>
                  <a:cubicBezTo>
                    <a:pt x="46" y="178"/>
                    <a:pt x="46" y="178"/>
                    <a:pt x="46" y="178"/>
                  </a:cubicBezTo>
                  <a:cubicBezTo>
                    <a:pt x="32" y="178"/>
                    <a:pt x="32" y="178"/>
                    <a:pt x="32" y="178"/>
                  </a:cubicBezTo>
                  <a:cubicBezTo>
                    <a:pt x="29" y="173"/>
                    <a:pt x="23" y="169"/>
                    <a:pt x="17" y="169"/>
                  </a:cubicBezTo>
                  <a:cubicBezTo>
                    <a:pt x="8" y="169"/>
                    <a:pt x="0" y="177"/>
                    <a:pt x="0" y="186"/>
                  </a:cubicBezTo>
                  <a:cubicBezTo>
                    <a:pt x="0" y="195"/>
                    <a:pt x="8" y="203"/>
                    <a:pt x="17" y="203"/>
                  </a:cubicBezTo>
                  <a:cubicBezTo>
                    <a:pt x="23" y="203"/>
                    <a:pt x="29" y="199"/>
                    <a:pt x="32" y="194"/>
                  </a:cubicBezTo>
                  <a:cubicBezTo>
                    <a:pt x="46" y="194"/>
                    <a:pt x="46" y="194"/>
                    <a:pt x="46" y="194"/>
                  </a:cubicBezTo>
                  <a:cubicBezTo>
                    <a:pt x="46" y="219"/>
                    <a:pt x="46" y="219"/>
                    <a:pt x="46" y="219"/>
                  </a:cubicBezTo>
                  <a:cubicBezTo>
                    <a:pt x="32" y="219"/>
                    <a:pt x="32" y="219"/>
                    <a:pt x="32" y="219"/>
                  </a:cubicBezTo>
                  <a:cubicBezTo>
                    <a:pt x="29" y="214"/>
                    <a:pt x="23" y="211"/>
                    <a:pt x="17" y="211"/>
                  </a:cubicBezTo>
                  <a:cubicBezTo>
                    <a:pt x="8" y="211"/>
                    <a:pt x="0" y="218"/>
                    <a:pt x="0" y="227"/>
                  </a:cubicBezTo>
                  <a:cubicBezTo>
                    <a:pt x="0" y="237"/>
                    <a:pt x="8" y="244"/>
                    <a:pt x="17" y="244"/>
                  </a:cubicBezTo>
                  <a:cubicBezTo>
                    <a:pt x="23" y="244"/>
                    <a:pt x="29" y="240"/>
                    <a:pt x="32" y="235"/>
                  </a:cubicBezTo>
                  <a:cubicBezTo>
                    <a:pt x="46" y="235"/>
                    <a:pt x="46" y="235"/>
                    <a:pt x="46" y="235"/>
                  </a:cubicBezTo>
                  <a:cubicBezTo>
                    <a:pt x="46" y="243"/>
                    <a:pt x="46" y="243"/>
                    <a:pt x="46" y="243"/>
                  </a:cubicBezTo>
                  <a:cubicBezTo>
                    <a:pt x="46" y="266"/>
                    <a:pt x="65" y="284"/>
                    <a:pt x="87" y="284"/>
                  </a:cubicBezTo>
                  <a:cubicBezTo>
                    <a:pt x="95" y="284"/>
                    <a:pt x="95" y="284"/>
                    <a:pt x="95" y="284"/>
                  </a:cubicBezTo>
                  <a:cubicBezTo>
                    <a:pt x="95" y="298"/>
                    <a:pt x="95" y="298"/>
                    <a:pt x="95" y="298"/>
                  </a:cubicBezTo>
                  <a:cubicBezTo>
                    <a:pt x="90" y="301"/>
                    <a:pt x="86" y="307"/>
                    <a:pt x="86" y="313"/>
                  </a:cubicBezTo>
                  <a:cubicBezTo>
                    <a:pt x="86" y="322"/>
                    <a:pt x="94" y="330"/>
                    <a:pt x="103" y="330"/>
                  </a:cubicBezTo>
                  <a:cubicBezTo>
                    <a:pt x="112" y="330"/>
                    <a:pt x="120" y="322"/>
                    <a:pt x="120" y="313"/>
                  </a:cubicBezTo>
                  <a:cubicBezTo>
                    <a:pt x="120" y="307"/>
                    <a:pt x="116" y="301"/>
                    <a:pt x="111" y="298"/>
                  </a:cubicBezTo>
                  <a:cubicBezTo>
                    <a:pt x="111" y="284"/>
                    <a:pt x="111" y="284"/>
                    <a:pt x="111" y="284"/>
                  </a:cubicBezTo>
                  <a:cubicBezTo>
                    <a:pt x="137" y="284"/>
                    <a:pt x="137" y="284"/>
                    <a:pt x="137" y="284"/>
                  </a:cubicBezTo>
                  <a:cubicBezTo>
                    <a:pt x="137" y="298"/>
                    <a:pt x="137" y="298"/>
                    <a:pt x="137" y="298"/>
                  </a:cubicBezTo>
                  <a:cubicBezTo>
                    <a:pt x="131" y="301"/>
                    <a:pt x="128" y="307"/>
                    <a:pt x="128" y="313"/>
                  </a:cubicBezTo>
                  <a:cubicBezTo>
                    <a:pt x="128" y="322"/>
                    <a:pt x="135" y="330"/>
                    <a:pt x="144" y="330"/>
                  </a:cubicBezTo>
                  <a:cubicBezTo>
                    <a:pt x="154" y="330"/>
                    <a:pt x="161" y="322"/>
                    <a:pt x="161" y="313"/>
                  </a:cubicBezTo>
                  <a:cubicBezTo>
                    <a:pt x="161" y="307"/>
                    <a:pt x="158" y="301"/>
                    <a:pt x="152" y="298"/>
                  </a:cubicBezTo>
                  <a:cubicBezTo>
                    <a:pt x="152" y="284"/>
                    <a:pt x="152" y="284"/>
                    <a:pt x="152" y="284"/>
                  </a:cubicBezTo>
                  <a:cubicBezTo>
                    <a:pt x="178" y="284"/>
                    <a:pt x="178" y="284"/>
                    <a:pt x="178" y="284"/>
                  </a:cubicBezTo>
                  <a:cubicBezTo>
                    <a:pt x="178" y="298"/>
                    <a:pt x="178" y="298"/>
                    <a:pt x="178" y="298"/>
                  </a:cubicBezTo>
                  <a:cubicBezTo>
                    <a:pt x="173" y="301"/>
                    <a:pt x="169" y="307"/>
                    <a:pt x="169" y="313"/>
                  </a:cubicBezTo>
                  <a:cubicBezTo>
                    <a:pt x="169" y="322"/>
                    <a:pt x="177" y="330"/>
                    <a:pt x="186" y="330"/>
                  </a:cubicBezTo>
                  <a:cubicBezTo>
                    <a:pt x="195" y="330"/>
                    <a:pt x="203" y="322"/>
                    <a:pt x="203" y="313"/>
                  </a:cubicBezTo>
                  <a:cubicBezTo>
                    <a:pt x="203" y="307"/>
                    <a:pt x="199" y="301"/>
                    <a:pt x="194" y="298"/>
                  </a:cubicBezTo>
                  <a:cubicBezTo>
                    <a:pt x="194" y="284"/>
                    <a:pt x="194" y="284"/>
                    <a:pt x="194" y="284"/>
                  </a:cubicBezTo>
                  <a:cubicBezTo>
                    <a:pt x="219" y="284"/>
                    <a:pt x="219" y="284"/>
                    <a:pt x="219" y="284"/>
                  </a:cubicBezTo>
                  <a:cubicBezTo>
                    <a:pt x="219" y="298"/>
                    <a:pt x="219" y="298"/>
                    <a:pt x="219" y="298"/>
                  </a:cubicBezTo>
                  <a:cubicBezTo>
                    <a:pt x="214" y="301"/>
                    <a:pt x="211" y="307"/>
                    <a:pt x="211" y="313"/>
                  </a:cubicBezTo>
                  <a:cubicBezTo>
                    <a:pt x="211" y="322"/>
                    <a:pt x="218" y="330"/>
                    <a:pt x="227" y="330"/>
                  </a:cubicBezTo>
                  <a:cubicBezTo>
                    <a:pt x="237" y="330"/>
                    <a:pt x="244" y="322"/>
                    <a:pt x="244" y="313"/>
                  </a:cubicBezTo>
                  <a:cubicBezTo>
                    <a:pt x="244" y="307"/>
                    <a:pt x="240" y="301"/>
                    <a:pt x="235" y="298"/>
                  </a:cubicBezTo>
                  <a:cubicBezTo>
                    <a:pt x="235" y="284"/>
                    <a:pt x="235" y="284"/>
                    <a:pt x="235" y="284"/>
                  </a:cubicBezTo>
                  <a:cubicBezTo>
                    <a:pt x="243" y="284"/>
                    <a:pt x="243" y="284"/>
                    <a:pt x="243" y="284"/>
                  </a:cubicBezTo>
                  <a:cubicBezTo>
                    <a:pt x="266" y="284"/>
                    <a:pt x="284" y="266"/>
                    <a:pt x="284" y="243"/>
                  </a:cubicBezTo>
                  <a:cubicBezTo>
                    <a:pt x="284" y="235"/>
                    <a:pt x="284" y="235"/>
                    <a:pt x="284" y="235"/>
                  </a:cubicBezTo>
                  <a:cubicBezTo>
                    <a:pt x="298" y="235"/>
                    <a:pt x="298" y="235"/>
                    <a:pt x="298" y="235"/>
                  </a:cubicBezTo>
                  <a:cubicBezTo>
                    <a:pt x="301" y="240"/>
                    <a:pt x="307" y="244"/>
                    <a:pt x="313" y="244"/>
                  </a:cubicBezTo>
                  <a:cubicBezTo>
                    <a:pt x="322" y="244"/>
                    <a:pt x="330" y="237"/>
                    <a:pt x="330" y="227"/>
                  </a:cubicBezTo>
                  <a:cubicBezTo>
                    <a:pt x="330" y="218"/>
                    <a:pt x="322" y="211"/>
                    <a:pt x="313" y="211"/>
                  </a:cubicBezTo>
                  <a:cubicBezTo>
                    <a:pt x="307" y="211"/>
                    <a:pt x="301" y="214"/>
                    <a:pt x="298" y="219"/>
                  </a:cubicBezTo>
                  <a:cubicBezTo>
                    <a:pt x="284" y="219"/>
                    <a:pt x="284" y="219"/>
                    <a:pt x="284" y="219"/>
                  </a:cubicBezTo>
                  <a:cubicBezTo>
                    <a:pt x="284" y="194"/>
                    <a:pt x="284" y="194"/>
                    <a:pt x="284" y="194"/>
                  </a:cubicBezTo>
                  <a:cubicBezTo>
                    <a:pt x="298" y="194"/>
                    <a:pt x="298" y="194"/>
                    <a:pt x="298" y="194"/>
                  </a:cubicBezTo>
                  <a:cubicBezTo>
                    <a:pt x="301" y="199"/>
                    <a:pt x="307" y="203"/>
                    <a:pt x="313" y="203"/>
                  </a:cubicBezTo>
                  <a:cubicBezTo>
                    <a:pt x="322" y="203"/>
                    <a:pt x="330" y="195"/>
                    <a:pt x="330" y="186"/>
                  </a:cubicBezTo>
                  <a:cubicBezTo>
                    <a:pt x="330" y="177"/>
                    <a:pt x="322" y="169"/>
                    <a:pt x="313" y="169"/>
                  </a:cubicBezTo>
                  <a:cubicBezTo>
                    <a:pt x="307" y="169"/>
                    <a:pt x="301" y="173"/>
                    <a:pt x="298" y="178"/>
                  </a:cubicBezTo>
                  <a:cubicBezTo>
                    <a:pt x="284" y="178"/>
                    <a:pt x="284" y="178"/>
                    <a:pt x="284" y="178"/>
                  </a:cubicBezTo>
                  <a:cubicBezTo>
                    <a:pt x="284" y="152"/>
                    <a:pt x="284" y="152"/>
                    <a:pt x="284" y="152"/>
                  </a:cubicBezTo>
                  <a:lnTo>
                    <a:pt x="298" y="152"/>
                  </a:lnTo>
                  <a:close/>
                  <a:moveTo>
                    <a:pt x="165" y="267"/>
                  </a:moveTo>
                  <a:cubicBezTo>
                    <a:pt x="109" y="267"/>
                    <a:pt x="63" y="221"/>
                    <a:pt x="63" y="165"/>
                  </a:cubicBezTo>
                  <a:cubicBezTo>
                    <a:pt x="63" y="109"/>
                    <a:pt x="109" y="63"/>
                    <a:pt x="165" y="63"/>
                  </a:cubicBezTo>
                  <a:cubicBezTo>
                    <a:pt x="221" y="63"/>
                    <a:pt x="267" y="109"/>
                    <a:pt x="267" y="165"/>
                  </a:cubicBezTo>
                  <a:cubicBezTo>
                    <a:pt x="267" y="221"/>
                    <a:pt x="221" y="267"/>
                    <a:pt x="165" y="267"/>
                  </a:cubicBezTo>
                  <a:close/>
                </a:path>
              </a:pathLst>
            </a:custGeom>
            <a:solidFill>
              <a:srgbClr val="FFFFFF"/>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0" marR="0" lvl="0" indent="0" algn="ctr" defTabSz="913576"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pic>
        <p:nvPicPr>
          <p:cNvPr id="207" name="Picture 2" descr="https://developer.ibm.com/bluemix/wp-content/uploads/sites/20/2015/04/docker-100275159-orig.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3616" y="3056895"/>
            <a:ext cx="609915" cy="538230"/>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212" name="Picture 2" descr="Image result for windows server 2016 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43863" y="192833"/>
            <a:ext cx="1289263" cy="5754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80337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childTnLst>
                                </p:cTn>
                              </p:par>
                              <p:par>
                                <p:cTn id="8" presetID="42" presetClass="path" presetSubtype="0" accel="50000" decel="50000" fill="hold" nodeType="withEffect">
                                  <p:stCondLst>
                                    <p:cond delay="0"/>
                                  </p:stCondLst>
                                  <p:childTnLst>
                                    <p:animMotion origin="layout" path="M 0.32716 -0.11393 L 0.3264 -0.24648 " pathEditMode="relative" rAng="0" ptsTypes="AA">
                                      <p:cBhvr>
                                        <p:cTn id="9" dur="1000" fill="hold"/>
                                        <p:tgtEl>
                                          <p:spTgt spid="3"/>
                                        </p:tgtEl>
                                        <p:attrNameLst>
                                          <p:attrName>ppt_x</p:attrName>
                                          <p:attrName>ppt_y</p:attrName>
                                        </p:attrNameLst>
                                      </p:cBhvr>
                                      <p:rCtr x="-38" y="-6627"/>
                                    </p:animMotion>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childTnLst>
                                </p:cTn>
                              </p:par>
                              <p:par>
                                <p:cTn id="15" presetID="42" presetClass="path" presetSubtype="0" accel="50000" decel="50000" fill="hold" nodeType="withEffect">
                                  <p:stCondLst>
                                    <p:cond delay="0"/>
                                  </p:stCondLst>
                                  <p:childTnLst>
                                    <p:animMotion origin="layout" path="M 0.20909 -0.06173 L 0.2073 -0.19428 " pathEditMode="relative" rAng="0" ptsTypes="AA">
                                      <p:cBhvr>
                                        <p:cTn id="16" dur="1000" fill="hold"/>
                                        <p:tgtEl>
                                          <p:spTgt spid="5"/>
                                        </p:tgtEl>
                                        <p:attrNameLst>
                                          <p:attrName>ppt_x</p:attrName>
                                          <p:attrName>ppt_y</p:attrName>
                                        </p:attrNameLst>
                                      </p:cBhvr>
                                      <p:rCtr x="-89" y="-6627"/>
                                    </p:animMotion>
                                  </p:childTnLst>
                                </p:cTn>
                              </p:par>
                              <p:par>
                                <p:cTn id="17" presetID="42" presetClass="path" presetSubtype="0" accel="50000" decel="50000" fill="hold" nodeType="withEffect">
                                  <p:stCondLst>
                                    <p:cond delay="0"/>
                                  </p:stCondLst>
                                  <p:childTnLst>
                                    <p:animMotion origin="layout" path="M 0.3264 -0.24648 L 0.20896 -0.19473 " pathEditMode="relative" rAng="0" ptsTypes="AA">
                                      <p:cBhvr>
                                        <p:cTn id="18" dur="1000" fill="hold"/>
                                        <p:tgtEl>
                                          <p:spTgt spid="3"/>
                                        </p:tgtEl>
                                        <p:attrNameLst>
                                          <p:attrName>ppt_x</p:attrName>
                                          <p:attrName>ppt_y</p:attrName>
                                        </p:attrNameLst>
                                      </p:cBhvr>
                                      <p:rCtr x="-5872" y="2587"/>
                                    </p:animMotion>
                                  </p:childTnLst>
                                </p:cTn>
                              </p:par>
                            </p:childTnLst>
                          </p:cTn>
                        </p:par>
                      </p:childTnLst>
                    </p:cTn>
                  </p:par>
                  <p:par>
                    <p:cTn id="19" fill="hold">
                      <p:stCondLst>
                        <p:cond delay="indefinite"/>
                      </p:stCondLst>
                      <p:childTnLst>
                        <p:par>
                          <p:cTn id="20" fill="hold">
                            <p:stCondLst>
                              <p:cond delay="0"/>
                            </p:stCondLst>
                            <p:childTnLst>
                              <p:par>
                                <p:cTn id="21" presetID="42" presetClass="path" presetSubtype="0" accel="50000" decel="50000" fill="hold" nodeType="clickEffect">
                                  <p:stCondLst>
                                    <p:cond delay="0"/>
                                  </p:stCondLst>
                                  <p:childTnLst>
                                    <p:animMotion origin="layout" path="M 0.20896 -0.19473 L 0.20883 -0.00385 " pathEditMode="relative" rAng="0" ptsTypes="AA">
                                      <p:cBhvr>
                                        <p:cTn id="22" dur="1000" fill="hold"/>
                                        <p:tgtEl>
                                          <p:spTgt spid="3"/>
                                        </p:tgtEl>
                                        <p:attrNameLst>
                                          <p:attrName>ppt_x</p:attrName>
                                          <p:attrName>ppt_y</p:attrName>
                                        </p:attrNameLst>
                                      </p:cBhvr>
                                      <p:rCtr x="-13" y="9532"/>
                                    </p:animMotion>
                                  </p:childTnLst>
                                </p:cTn>
                              </p:par>
                              <p:par>
                                <p:cTn id="23" presetID="42" presetClass="path" presetSubtype="0" accel="50000" decel="50000" fill="hold" nodeType="withEffect">
                                  <p:stCondLst>
                                    <p:cond delay="0"/>
                                  </p:stCondLst>
                                  <p:childTnLst>
                                    <p:animMotion origin="layout" path="M 0.2073 -0.19428 L 0.20883 -0.00295 " pathEditMode="relative" rAng="0" ptsTypes="AA">
                                      <p:cBhvr>
                                        <p:cTn id="24" dur="1000" fill="hold"/>
                                        <p:tgtEl>
                                          <p:spTgt spid="5"/>
                                        </p:tgtEl>
                                        <p:attrNameLst>
                                          <p:attrName>ppt_x</p:attrName>
                                          <p:attrName>ppt_y</p:attrName>
                                        </p:attrNameLst>
                                      </p:cBhvr>
                                      <p:rCtr x="77" y="9555"/>
                                    </p:animMotion>
                                  </p:childTnLst>
                                </p:cTn>
                              </p:par>
                            </p:childTnLst>
                          </p:cTn>
                        </p:par>
                        <p:par>
                          <p:cTn id="25" fill="hold">
                            <p:stCondLst>
                              <p:cond delay="1000"/>
                            </p:stCondLst>
                            <p:childTnLst>
                              <p:par>
                                <p:cTn id="26" presetID="10" presetClass="entr" presetSubtype="0" fill="hold" nodeType="after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1000"/>
                                        <p:tgtEl>
                                          <p:spTgt spid="7"/>
                                        </p:tgtEl>
                                      </p:cBhvr>
                                    </p:animEffect>
                                  </p:childTnLst>
                                </p:cTn>
                              </p:par>
                              <p:par>
                                <p:cTn id="29" presetID="42" presetClass="path" presetSubtype="0" accel="50000" decel="50000" fill="hold" nodeType="withEffect">
                                  <p:stCondLst>
                                    <p:cond delay="0"/>
                                  </p:stCondLst>
                                  <p:childTnLst>
                                    <p:animMotion origin="layout" path="M 0.18598 0.08624 L 0.18573 0.00045 " pathEditMode="relative" rAng="0" ptsTypes="AA">
                                      <p:cBhvr>
                                        <p:cTn id="30" dur="1000" fill="hold"/>
                                        <p:tgtEl>
                                          <p:spTgt spid="7"/>
                                        </p:tgtEl>
                                        <p:attrNameLst>
                                          <p:attrName>ppt_x</p:attrName>
                                          <p:attrName>ppt_y</p:attrName>
                                        </p:attrNameLst>
                                      </p:cBhvr>
                                      <p:rCtr x="-13" y="-4290"/>
                                    </p:animMotion>
                                  </p:childTnLst>
                                </p:cTn>
                              </p:par>
                              <p:par>
                                <p:cTn id="31" presetID="10" presetClass="entr" presetSubtype="0" fill="hold" nodeType="with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fade">
                                      <p:cBhvr>
                                        <p:cTn id="33" dur="1000"/>
                                        <p:tgtEl>
                                          <p:spTgt spid="8"/>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99"/>
                                        </p:tgtEl>
                                        <p:attrNameLst>
                                          <p:attrName>style.visibility</p:attrName>
                                        </p:attrNameLst>
                                      </p:cBhvr>
                                      <p:to>
                                        <p:strVal val="visible"/>
                                      </p:to>
                                    </p:set>
                                    <p:animEffect transition="in" filter="fade">
                                      <p:cBhvr>
                                        <p:cTn id="36" dur="1000"/>
                                        <p:tgtEl>
                                          <p:spTgt spid="199"/>
                                        </p:tgtEl>
                                      </p:cBhvr>
                                    </p:animEffect>
                                  </p:childTnLst>
                                </p:cTn>
                              </p:par>
                              <p:par>
                                <p:cTn id="37" presetID="42" presetClass="path" presetSubtype="0" accel="50000" decel="50000" fill="hold" grpId="1" nodeType="withEffect">
                                  <p:stCondLst>
                                    <p:cond delay="0"/>
                                  </p:stCondLst>
                                  <p:childTnLst>
                                    <p:animMotion origin="layout" path="M 0.20858 0.13709 L 0.20858 0.00023 " pathEditMode="relative" rAng="0" ptsTypes="AA">
                                      <p:cBhvr>
                                        <p:cTn id="38" dur="1000" fill="hold"/>
                                        <p:tgtEl>
                                          <p:spTgt spid="199"/>
                                        </p:tgtEl>
                                        <p:attrNameLst>
                                          <p:attrName>ppt_x</p:attrName>
                                          <p:attrName>ppt_y</p:attrName>
                                        </p:attrNameLst>
                                      </p:cBhvr>
                                      <p:rCtr x="0" y="-6854"/>
                                    </p:animMotion>
                                  </p:childTnLst>
                                </p:cTn>
                              </p:par>
                            </p:childTnLst>
                          </p:cTn>
                        </p:par>
                      </p:childTnLst>
                    </p:cTn>
                  </p:par>
                  <p:par>
                    <p:cTn id="39" fill="hold">
                      <p:stCondLst>
                        <p:cond delay="indefinite"/>
                      </p:stCondLst>
                      <p:childTnLst>
                        <p:par>
                          <p:cTn id="40" fill="hold">
                            <p:stCondLst>
                              <p:cond delay="0"/>
                            </p:stCondLst>
                            <p:childTnLst>
                              <p:par>
                                <p:cTn id="41" presetID="10" presetClass="exit" presetSubtype="0" fill="hold" nodeType="clickEffect">
                                  <p:stCondLst>
                                    <p:cond delay="0"/>
                                  </p:stCondLst>
                                  <p:childTnLst>
                                    <p:animEffect transition="out" filter="fade">
                                      <p:cBhvr>
                                        <p:cTn id="42" dur="1000"/>
                                        <p:tgtEl>
                                          <p:spTgt spid="8"/>
                                        </p:tgtEl>
                                      </p:cBhvr>
                                    </p:animEffect>
                                    <p:set>
                                      <p:cBhvr>
                                        <p:cTn id="43" dur="1" fill="hold">
                                          <p:stCondLst>
                                            <p:cond delay="999"/>
                                          </p:stCondLst>
                                        </p:cTn>
                                        <p:tgtEl>
                                          <p:spTgt spid="8"/>
                                        </p:tgtEl>
                                        <p:attrNameLst>
                                          <p:attrName>style.visibility</p:attrName>
                                        </p:attrNameLst>
                                      </p:cBhvr>
                                      <p:to>
                                        <p:strVal val="hidden"/>
                                      </p:to>
                                    </p:set>
                                  </p:childTnLst>
                                </p:cTn>
                              </p:par>
                              <p:par>
                                <p:cTn id="44" presetID="10" presetClass="entr" presetSubtype="0" fill="hold" nodeType="withEffect">
                                  <p:stCondLst>
                                    <p:cond delay="0"/>
                                  </p:stCondLst>
                                  <p:childTnLst>
                                    <p:set>
                                      <p:cBhvr>
                                        <p:cTn id="45" dur="1" fill="hold">
                                          <p:stCondLst>
                                            <p:cond delay="0"/>
                                          </p:stCondLst>
                                        </p:cTn>
                                        <p:tgtEl>
                                          <p:spTgt spid="10"/>
                                        </p:tgtEl>
                                        <p:attrNameLst>
                                          <p:attrName>style.visibility</p:attrName>
                                        </p:attrNameLst>
                                      </p:cBhvr>
                                      <p:to>
                                        <p:strVal val="visible"/>
                                      </p:to>
                                    </p:set>
                                    <p:animEffect transition="in" filter="fade">
                                      <p:cBhvr>
                                        <p:cTn id="46" dur="1000"/>
                                        <p:tgtEl>
                                          <p:spTgt spid="10"/>
                                        </p:tgtEl>
                                      </p:cBhvr>
                                    </p:animEffect>
                                  </p:childTnLst>
                                </p:cTn>
                              </p:par>
                              <p:par>
                                <p:cTn id="47" presetID="42" presetClass="path" presetSubtype="0" accel="50000" decel="50000" fill="hold" nodeType="withEffect">
                                  <p:stCondLst>
                                    <p:cond delay="0"/>
                                  </p:stCondLst>
                                  <p:childTnLst>
                                    <p:animMotion origin="layout" path="M 0.18662 0.08852 L 0.18662 0.00091 " pathEditMode="relative" rAng="0" ptsTypes="AA">
                                      <p:cBhvr>
                                        <p:cTn id="48" dur="1000" fill="hold"/>
                                        <p:tgtEl>
                                          <p:spTgt spid="10"/>
                                        </p:tgtEl>
                                        <p:attrNameLst>
                                          <p:attrName>ppt_x</p:attrName>
                                          <p:attrName>ppt_y</p:attrName>
                                        </p:attrNameLst>
                                      </p:cBhvr>
                                      <p:rCtr x="0" y="-4380"/>
                                    </p:animMotion>
                                  </p:childTnLst>
                                </p:cTn>
                              </p:par>
                              <p:par>
                                <p:cTn id="49" presetID="10" presetClass="entr" presetSubtype="0" fill="hold" nodeType="withEffect">
                                  <p:stCondLst>
                                    <p:cond delay="0"/>
                                  </p:stCondLst>
                                  <p:childTnLst>
                                    <p:set>
                                      <p:cBhvr>
                                        <p:cTn id="50" dur="1" fill="hold">
                                          <p:stCondLst>
                                            <p:cond delay="0"/>
                                          </p:stCondLst>
                                        </p:cTn>
                                        <p:tgtEl>
                                          <p:spTgt spid="207"/>
                                        </p:tgtEl>
                                        <p:attrNameLst>
                                          <p:attrName>style.visibility</p:attrName>
                                        </p:attrNameLst>
                                      </p:cBhvr>
                                      <p:to>
                                        <p:strVal val="visible"/>
                                      </p:to>
                                    </p:set>
                                    <p:animEffect transition="in" filter="fade">
                                      <p:cBhvr>
                                        <p:cTn id="51" dur="500"/>
                                        <p:tgtEl>
                                          <p:spTgt spid="207"/>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12"/>
                                        </p:tgtEl>
                                        <p:attrNameLst>
                                          <p:attrName>style.visibility</p:attrName>
                                        </p:attrNameLst>
                                      </p:cBhvr>
                                      <p:to>
                                        <p:strVal val="visible"/>
                                      </p:to>
                                    </p:set>
                                    <p:animEffect transition="in" filter="fade">
                                      <p:cBhvr>
                                        <p:cTn id="56" dur="1000"/>
                                        <p:tgtEl>
                                          <p:spTgt spid="12"/>
                                        </p:tgtEl>
                                      </p:cBhvr>
                                    </p:animEffect>
                                  </p:childTnLst>
                                </p:cTn>
                              </p:par>
                              <p:par>
                                <p:cTn id="57" presetID="42" presetClass="path" presetSubtype="0" accel="50000" decel="50000" fill="hold" nodeType="withEffect">
                                  <p:stCondLst>
                                    <p:cond delay="0"/>
                                  </p:stCondLst>
                                  <p:childTnLst>
                                    <p:animMotion origin="layout" path="M 0.18599 0.08625 L 0.18599 -0.00227 " pathEditMode="relative" rAng="0" ptsTypes="AA">
                                      <p:cBhvr>
                                        <p:cTn id="58" dur="1000" fill="hold"/>
                                        <p:tgtEl>
                                          <p:spTgt spid="12"/>
                                        </p:tgtEl>
                                        <p:attrNameLst>
                                          <p:attrName>ppt_x</p:attrName>
                                          <p:attrName>ppt_y</p:attrName>
                                        </p:attrNameLst>
                                      </p:cBhvr>
                                      <p:rCtr x="0" y="-4426"/>
                                    </p:animMotion>
                                  </p:childTnLst>
                                </p:cTn>
                              </p:par>
                            </p:childTnLst>
                          </p:cTn>
                        </p:par>
                      </p:childTnLst>
                    </p:cTn>
                  </p:par>
                  <p:par>
                    <p:cTn id="59" fill="hold">
                      <p:stCondLst>
                        <p:cond delay="indefinite"/>
                      </p:stCondLst>
                      <p:childTnLst>
                        <p:par>
                          <p:cTn id="60" fill="hold">
                            <p:stCondLst>
                              <p:cond delay="0"/>
                            </p:stCondLst>
                            <p:childTnLst>
                              <p:par>
                                <p:cTn id="61" presetID="42" presetClass="path" presetSubtype="0" accel="50000" decel="50000" fill="hold" nodeType="clickEffect">
                                  <p:stCondLst>
                                    <p:cond delay="0"/>
                                  </p:stCondLst>
                                  <p:childTnLst>
                                    <p:animMotion origin="layout" path="M 0.20883 -0.00295 L 3.20654E-6 -2.84158E-6 " pathEditMode="relative" rAng="0" ptsTypes="AA">
                                      <p:cBhvr>
                                        <p:cTn id="62" dur="1000" fill="hold"/>
                                        <p:tgtEl>
                                          <p:spTgt spid="5"/>
                                        </p:tgtEl>
                                        <p:attrNameLst>
                                          <p:attrName>ppt_x</p:attrName>
                                          <p:attrName>ppt_y</p:attrName>
                                        </p:attrNameLst>
                                      </p:cBhvr>
                                      <p:rCtr x="-10442" y="136"/>
                                    </p:animMotion>
                                  </p:childTnLst>
                                </p:cTn>
                              </p:par>
                              <p:par>
                                <p:cTn id="63" presetID="42" presetClass="path" presetSubtype="0" accel="50000" decel="50000" fill="hold" nodeType="withEffect">
                                  <p:stCondLst>
                                    <p:cond delay="0"/>
                                  </p:stCondLst>
                                  <p:childTnLst>
                                    <p:animMotion origin="layout" path="M 0.20883 -0.00385 L -3.52055E-6 7.98911E-7 " pathEditMode="relative" rAng="0" ptsTypes="AA">
                                      <p:cBhvr>
                                        <p:cTn id="64" dur="1000" fill="hold"/>
                                        <p:tgtEl>
                                          <p:spTgt spid="3"/>
                                        </p:tgtEl>
                                        <p:attrNameLst>
                                          <p:attrName>ppt_x</p:attrName>
                                          <p:attrName>ppt_y</p:attrName>
                                        </p:attrNameLst>
                                      </p:cBhvr>
                                      <p:rCtr x="-10314" y="250"/>
                                    </p:animMotion>
                                  </p:childTnLst>
                                </p:cTn>
                              </p:par>
                              <p:par>
                                <p:cTn id="65" presetID="42" presetClass="path" presetSubtype="0" accel="50000" decel="50000" fill="hold" nodeType="withEffect">
                                  <p:stCondLst>
                                    <p:cond delay="0"/>
                                  </p:stCondLst>
                                  <p:childTnLst>
                                    <p:animMotion origin="layout" path="M 0.18573 0.00045 L -0.01162 0.00045 " pathEditMode="relative" rAng="0" ptsTypes="AA">
                                      <p:cBhvr>
                                        <p:cTn id="66" dur="1000" fill="hold"/>
                                        <p:tgtEl>
                                          <p:spTgt spid="7"/>
                                        </p:tgtEl>
                                        <p:attrNameLst>
                                          <p:attrName>ppt_x</p:attrName>
                                          <p:attrName>ppt_y</p:attrName>
                                        </p:attrNameLst>
                                      </p:cBhvr>
                                      <p:rCtr x="-9867" y="0"/>
                                    </p:animMotion>
                                  </p:childTnLst>
                                </p:cTn>
                              </p:par>
                              <p:par>
                                <p:cTn id="67" presetID="42" presetClass="path" presetSubtype="0" accel="50000" decel="50000" fill="hold" nodeType="withEffect">
                                  <p:stCondLst>
                                    <p:cond delay="0"/>
                                  </p:stCondLst>
                                  <p:childTnLst>
                                    <p:animMotion origin="layout" path="M 0.18662 0.00091 L -0.01162 0.00091 " pathEditMode="relative" rAng="0" ptsTypes="AA">
                                      <p:cBhvr>
                                        <p:cTn id="68" dur="1000" fill="hold"/>
                                        <p:tgtEl>
                                          <p:spTgt spid="10"/>
                                        </p:tgtEl>
                                        <p:attrNameLst>
                                          <p:attrName>ppt_x</p:attrName>
                                          <p:attrName>ppt_y</p:attrName>
                                        </p:attrNameLst>
                                      </p:cBhvr>
                                      <p:rCtr x="-9918" y="0"/>
                                    </p:animMotion>
                                  </p:childTnLst>
                                </p:cTn>
                              </p:par>
                              <p:par>
                                <p:cTn id="69" presetID="42" presetClass="path" presetSubtype="0" accel="50000" decel="50000" fill="hold" nodeType="withEffect">
                                  <p:stCondLst>
                                    <p:cond delay="0"/>
                                  </p:stCondLst>
                                  <p:childTnLst>
                                    <p:animMotion origin="layout" path="M 0.18599 -0.00227 L -0.01621 -0.0025 " pathEditMode="relative" rAng="0" ptsTypes="AA">
                                      <p:cBhvr>
                                        <p:cTn id="70" dur="1000" fill="hold"/>
                                        <p:tgtEl>
                                          <p:spTgt spid="12"/>
                                        </p:tgtEl>
                                        <p:attrNameLst>
                                          <p:attrName>ppt_x</p:attrName>
                                          <p:attrName>ppt_y</p:attrName>
                                        </p:attrNameLst>
                                      </p:cBhvr>
                                      <p:rCtr x="-10110" y="-23"/>
                                    </p:animMotion>
                                  </p:childTnLst>
                                </p:cTn>
                              </p:par>
                              <p:par>
                                <p:cTn id="71" presetID="42" presetClass="path" presetSubtype="0" accel="50000" decel="50000" fill="hold" grpId="2" nodeType="withEffect">
                                  <p:stCondLst>
                                    <p:cond delay="0"/>
                                  </p:stCondLst>
                                  <p:childTnLst>
                                    <p:animMotion origin="layout" path="M 0.20858 0.00023 L -3.25249E-6 0.00023 " pathEditMode="relative" rAng="0" ptsTypes="AA">
                                      <p:cBhvr>
                                        <p:cTn id="72" dur="1000" fill="hold"/>
                                        <p:tgtEl>
                                          <p:spTgt spid="199"/>
                                        </p:tgtEl>
                                        <p:attrNameLst>
                                          <p:attrName>ppt_x</p:attrName>
                                          <p:attrName>ppt_y</p:attrName>
                                        </p:attrNameLst>
                                      </p:cBhvr>
                                      <p:rCtr x="-10429" y="0"/>
                                    </p:animMotion>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13"/>
                                        </p:tgtEl>
                                        <p:attrNameLst>
                                          <p:attrName>style.visibility</p:attrName>
                                        </p:attrNameLst>
                                      </p:cBhvr>
                                      <p:to>
                                        <p:strVal val="visible"/>
                                      </p:to>
                                    </p:set>
                                    <p:animEffect transition="in" filter="fade">
                                      <p:cBhvr>
                                        <p:cTn id="77" dur="500"/>
                                        <p:tgtEl>
                                          <p:spTgt spid="13"/>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nodeType="clickEffect">
                                  <p:stCondLst>
                                    <p:cond delay="0"/>
                                  </p:stCondLst>
                                  <p:childTnLst>
                                    <p:set>
                                      <p:cBhvr>
                                        <p:cTn id="81" dur="1" fill="hold">
                                          <p:stCondLst>
                                            <p:cond delay="0"/>
                                          </p:stCondLst>
                                        </p:cTn>
                                        <p:tgtEl>
                                          <p:spTgt spid="14"/>
                                        </p:tgtEl>
                                        <p:attrNameLst>
                                          <p:attrName>style.visibility</p:attrName>
                                        </p:attrNameLst>
                                      </p:cBhvr>
                                      <p:to>
                                        <p:strVal val="visible"/>
                                      </p:to>
                                    </p:set>
                                    <p:animEffect transition="in" filter="fade">
                                      <p:cBhvr>
                                        <p:cTn id="82" dur="500"/>
                                        <p:tgtEl>
                                          <p:spTgt spid="14"/>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323"/>
                                        </p:tgtEl>
                                        <p:attrNameLst>
                                          <p:attrName>style.visibility</p:attrName>
                                        </p:attrNameLst>
                                      </p:cBhvr>
                                      <p:to>
                                        <p:strVal val="visible"/>
                                      </p:to>
                                    </p:set>
                                    <p:animEffect transition="in" filter="fade">
                                      <p:cBhvr>
                                        <p:cTn id="85" dur="500"/>
                                        <p:tgtEl>
                                          <p:spTgt spid="323"/>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17"/>
                                        </p:tgtEl>
                                        <p:attrNameLst>
                                          <p:attrName>style.visibility</p:attrName>
                                        </p:attrNameLst>
                                      </p:cBhvr>
                                      <p:to>
                                        <p:strVal val="visible"/>
                                      </p:to>
                                    </p:set>
                                    <p:animEffect transition="in" filter="fade">
                                      <p:cBhvr>
                                        <p:cTn id="88"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9" grpId="0" animBg="1"/>
      <p:bldP spid="199" grpId="1" animBg="1"/>
      <p:bldP spid="199" grpId="2" animBg="1"/>
      <p:bldP spid="17" grpId="0" animBg="1"/>
      <p:bldP spid="323"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What is a container?</a:t>
            </a:r>
          </a:p>
        </p:txBody>
      </p:sp>
      <p:sp>
        <p:nvSpPr>
          <p:cNvPr id="3" name="Content Placeholder 2"/>
          <p:cNvSpPr>
            <a:spLocks noGrp="1"/>
          </p:cNvSpPr>
          <p:nvPr>
            <p:ph idx="1"/>
          </p:nvPr>
        </p:nvSpPr>
        <p:spPr/>
        <p:txBody>
          <a:bodyPr/>
          <a:lstStyle/>
          <a:p>
            <a:r>
              <a:rPr lang="en-US"/>
              <a:t>Package distribution mechanism – Shout out to </a:t>
            </a:r>
            <a:r>
              <a:rPr lang="en-US" err="1"/>
              <a:t>acr</a:t>
            </a:r>
            <a:r>
              <a:rPr lang="en-US"/>
              <a:t> here</a:t>
            </a:r>
          </a:p>
        </p:txBody>
      </p:sp>
      <p:sp>
        <p:nvSpPr>
          <p:cNvPr id="4" name="Shape 274"/>
          <p:cNvSpPr/>
          <p:nvPr/>
        </p:nvSpPr>
        <p:spPr>
          <a:xfrm>
            <a:off x="8889357" y="2377825"/>
            <a:ext cx="2785511" cy="1994472"/>
          </a:xfrm>
          <a:prstGeom prst="rect">
            <a:avLst/>
          </a:prstGeom>
          <a:solidFill>
            <a:srgbClr val="00A1F1"/>
          </a:solidFill>
          <a:ln>
            <a:noFill/>
          </a:ln>
        </p:spPr>
        <p:txBody>
          <a:bodyPr lIns="91425" tIns="91425" rIns="91425" bIns="91425" anchor="ctr" anchorCtr="0">
            <a:noAutofit/>
          </a:bodyPr>
          <a:lstStyle/>
          <a:p>
            <a:pPr lvl="0">
              <a:spcBef>
                <a:spcPts val="0"/>
              </a:spcBef>
              <a:buNone/>
            </a:pPr>
            <a:endParaRPr/>
          </a:p>
        </p:txBody>
      </p:sp>
      <p:pic>
        <p:nvPicPr>
          <p:cNvPr id="5" name="Picture 4"/>
          <p:cNvPicPr>
            <a:picLocks noChangeAspect="1"/>
          </p:cNvPicPr>
          <p:nvPr/>
        </p:nvPicPr>
        <p:blipFill>
          <a:blip r:embed="rId3"/>
          <a:stretch>
            <a:fillRect/>
          </a:stretch>
        </p:blipFill>
        <p:spPr>
          <a:xfrm>
            <a:off x="9029272" y="2996125"/>
            <a:ext cx="1006962" cy="933641"/>
          </a:xfrm>
          <a:prstGeom prst="rect">
            <a:avLst/>
          </a:prstGeom>
        </p:spPr>
      </p:pic>
      <p:sp>
        <p:nvSpPr>
          <p:cNvPr id="6" name="Rectangle 5"/>
          <p:cNvSpPr/>
          <p:nvPr/>
        </p:nvSpPr>
        <p:spPr>
          <a:xfrm>
            <a:off x="320673" y="3899992"/>
            <a:ext cx="1560816" cy="10531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Laptop/Dev Image Here</a:t>
            </a:r>
          </a:p>
        </p:txBody>
      </p:sp>
      <p:sp>
        <p:nvSpPr>
          <p:cNvPr id="7" name="Rectangle 6"/>
          <p:cNvSpPr/>
          <p:nvPr/>
        </p:nvSpPr>
        <p:spPr>
          <a:xfrm>
            <a:off x="3913455" y="3898578"/>
            <a:ext cx="2049694"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Azure Container Registry</a:t>
            </a:r>
          </a:p>
        </p:txBody>
      </p:sp>
      <p:sp>
        <p:nvSpPr>
          <p:cNvPr id="8" name="Shape 274"/>
          <p:cNvSpPr/>
          <p:nvPr/>
        </p:nvSpPr>
        <p:spPr>
          <a:xfrm>
            <a:off x="8889357" y="4528942"/>
            <a:ext cx="2785511" cy="1994472"/>
          </a:xfrm>
          <a:prstGeom prst="rect">
            <a:avLst/>
          </a:prstGeom>
          <a:solidFill>
            <a:srgbClr val="00B050"/>
          </a:solidFill>
          <a:ln>
            <a:noFill/>
          </a:ln>
        </p:spPr>
        <p:txBody>
          <a:bodyPr lIns="91425" tIns="91425" rIns="91425" bIns="91425" anchor="ctr" anchorCtr="0">
            <a:noAutofit/>
          </a:bodyPr>
          <a:lstStyle/>
          <a:p>
            <a:pPr lvl="0">
              <a:spcBef>
                <a:spcPts val="0"/>
              </a:spcBef>
              <a:buNone/>
            </a:pPr>
            <a:endParaRPr/>
          </a:p>
        </p:txBody>
      </p:sp>
      <p:pic>
        <p:nvPicPr>
          <p:cNvPr id="10" name="Picture 9"/>
          <p:cNvPicPr>
            <a:picLocks noChangeAspect="1"/>
          </p:cNvPicPr>
          <p:nvPr/>
        </p:nvPicPr>
        <p:blipFill>
          <a:blip r:embed="rId3"/>
          <a:stretch>
            <a:fillRect/>
          </a:stretch>
        </p:blipFill>
        <p:spPr>
          <a:xfrm>
            <a:off x="10491867" y="2996125"/>
            <a:ext cx="1006962" cy="933641"/>
          </a:xfrm>
          <a:prstGeom prst="rect">
            <a:avLst/>
          </a:prstGeom>
        </p:spPr>
      </p:pic>
      <p:pic>
        <p:nvPicPr>
          <p:cNvPr id="11" name="Picture 10"/>
          <p:cNvPicPr>
            <a:picLocks noChangeAspect="1"/>
          </p:cNvPicPr>
          <p:nvPr/>
        </p:nvPicPr>
        <p:blipFill>
          <a:blip r:embed="rId3"/>
          <a:stretch>
            <a:fillRect/>
          </a:stretch>
        </p:blipFill>
        <p:spPr>
          <a:xfrm>
            <a:off x="9024158" y="5147242"/>
            <a:ext cx="1006962" cy="933641"/>
          </a:xfrm>
          <a:prstGeom prst="rect">
            <a:avLst/>
          </a:prstGeom>
        </p:spPr>
      </p:pic>
      <p:pic>
        <p:nvPicPr>
          <p:cNvPr id="12" name="Picture 11"/>
          <p:cNvPicPr>
            <a:picLocks noChangeAspect="1"/>
          </p:cNvPicPr>
          <p:nvPr/>
        </p:nvPicPr>
        <p:blipFill>
          <a:blip r:embed="rId3"/>
          <a:stretch>
            <a:fillRect/>
          </a:stretch>
        </p:blipFill>
        <p:spPr>
          <a:xfrm>
            <a:off x="10486753" y="5147242"/>
            <a:ext cx="1006962" cy="933641"/>
          </a:xfrm>
          <a:prstGeom prst="rect">
            <a:avLst/>
          </a:prstGeom>
        </p:spPr>
      </p:pic>
      <p:grpSp>
        <p:nvGrpSpPr>
          <p:cNvPr id="15" name="Group 14"/>
          <p:cNvGrpSpPr/>
          <p:nvPr/>
        </p:nvGrpSpPr>
        <p:grpSpPr>
          <a:xfrm>
            <a:off x="2257654" y="3193363"/>
            <a:ext cx="1294544" cy="952644"/>
            <a:chOff x="6116788" y="2224640"/>
            <a:chExt cx="1294544" cy="952644"/>
          </a:xfrm>
        </p:grpSpPr>
        <p:sp>
          <p:nvSpPr>
            <p:cNvPr id="13" name="Rectangle 12"/>
            <p:cNvSpPr/>
            <p:nvPr/>
          </p:nvSpPr>
          <p:spPr>
            <a:xfrm>
              <a:off x="6116788" y="2224640"/>
              <a:ext cx="1294544" cy="95264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a:t>MyApp.v2</a:t>
              </a:r>
            </a:p>
          </p:txBody>
        </p:sp>
        <p:sp>
          <p:nvSpPr>
            <p:cNvPr id="14" name="Freeform 9"/>
            <p:cNvSpPr>
              <a:spLocks noChangeAspect="1" noEditPoints="1"/>
            </p:cNvSpPr>
            <p:nvPr/>
          </p:nvSpPr>
          <p:spPr bwMode="black">
            <a:xfrm>
              <a:off x="6736316" y="2296221"/>
              <a:ext cx="602987" cy="488921"/>
            </a:xfrm>
            <a:custGeom>
              <a:avLst/>
              <a:gdLst>
                <a:gd name="T0" fmla="*/ 600 w 1107"/>
                <a:gd name="T1" fmla="*/ 625 h 897"/>
                <a:gd name="T2" fmla="*/ 649 w 1107"/>
                <a:gd name="T3" fmla="*/ 567 h 897"/>
                <a:gd name="T4" fmla="*/ 727 w 1107"/>
                <a:gd name="T5" fmla="*/ 482 h 897"/>
                <a:gd name="T6" fmla="*/ 601 w 1107"/>
                <a:gd name="T7" fmla="*/ 434 h 897"/>
                <a:gd name="T8" fmla="*/ 628 w 1107"/>
                <a:gd name="T9" fmla="*/ 305 h 897"/>
                <a:gd name="T10" fmla="*/ 547 w 1107"/>
                <a:gd name="T11" fmla="*/ 240 h 897"/>
                <a:gd name="T12" fmla="*/ 427 w 1107"/>
                <a:gd name="T13" fmla="*/ 287 h 897"/>
                <a:gd name="T14" fmla="*/ 368 w 1107"/>
                <a:gd name="T15" fmla="*/ 170 h 897"/>
                <a:gd name="T16" fmla="*/ 285 w 1107"/>
                <a:gd name="T17" fmla="*/ 263 h 897"/>
                <a:gd name="T18" fmla="*/ 241 w 1107"/>
                <a:gd name="T19" fmla="*/ 313 h 897"/>
                <a:gd name="T20" fmla="*/ 139 w 1107"/>
                <a:gd name="T21" fmla="*/ 281 h 897"/>
                <a:gd name="T22" fmla="*/ 79 w 1107"/>
                <a:gd name="T23" fmla="*/ 355 h 897"/>
                <a:gd name="T24" fmla="*/ 132 w 1107"/>
                <a:gd name="T25" fmla="*/ 446 h 897"/>
                <a:gd name="T26" fmla="*/ 83 w 1107"/>
                <a:gd name="T27" fmla="*/ 505 h 897"/>
                <a:gd name="T28" fmla="*/ 5 w 1107"/>
                <a:gd name="T29" fmla="*/ 590 h 897"/>
                <a:gd name="T30" fmla="*/ 132 w 1107"/>
                <a:gd name="T31" fmla="*/ 638 h 897"/>
                <a:gd name="T32" fmla="*/ 145 w 1107"/>
                <a:gd name="T33" fmla="*/ 669 h 897"/>
                <a:gd name="T34" fmla="*/ 110 w 1107"/>
                <a:gd name="T35" fmla="*/ 793 h 897"/>
                <a:gd name="T36" fmla="*/ 230 w 1107"/>
                <a:gd name="T37" fmla="*/ 781 h 897"/>
                <a:gd name="T38" fmla="*/ 306 w 1107"/>
                <a:gd name="T39" fmla="*/ 785 h 897"/>
                <a:gd name="T40" fmla="*/ 346 w 1107"/>
                <a:gd name="T41" fmla="*/ 878 h 897"/>
                <a:gd name="T42" fmla="*/ 440 w 1107"/>
                <a:gd name="T43" fmla="*/ 872 h 897"/>
                <a:gd name="T44" fmla="*/ 466 w 1107"/>
                <a:gd name="T45" fmla="*/ 764 h 897"/>
                <a:gd name="T46" fmla="*/ 539 w 1107"/>
                <a:gd name="T47" fmla="*/ 755 h 897"/>
                <a:gd name="T48" fmla="*/ 659 w 1107"/>
                <a:gd name="T49" fmla="*/ 743 h 897"/>
                <a:gd name="T50" fmla="*/ 263 w 1107"/>
                <a:gd name="T51" fmla="*/ 452 h 897"/>
                <a:gd name="T52" fmla="*/ 281 w 1107"/>
                <a:gd name="T53" fmla="*/ 633 h 897"/>
                <a:gd name="T54" fmla="*/ 1002 w 1107"/>
                <a:gd name="T55" fmla="*/ 332 h 897"/>
                <a:gd name="T56" fmla="*/ 1043 w 1107"/>
                <a:gd name="T57" fmla="*/ 304 h 897"/>
                <a:gd name="T58" fmla="*/ 1107 w 1107"/>
                <a:gd name="T59" fmla="*/ 266 h 897"/>
                <a:gd name="T60" fmla="*/ 1037 w 1107"/>
                <a:gd name="T61" fmla="*/ 213 h 897"/>
                <a:gd name="T62" fmla="*/ 1077 w 1107"/>
                <a:gd name="T63" fmla="*/ 138 h 897"/>
                <a:gd name="T64" fmla="*/ 1038 w 1107"/>
                <a:gd name="T65" fmla="*/ 83 h 897"/>
                <a:gd name="T66" fmla="*/ 956 w 1107"/>
                <a:gd name="T67" fmla="*/ 91 h 897"/>
                <a:gd name="T68" fmla="*/ 940 w 1107"/>
                <a:gd name="T69" fmla="*/ 7 h 897"/>
                <a:gd name="T70" fmla="*/ 872 w 1107"/>
                <a:gd name="T71" fmla="*/ 50 h 897"/>
                <a:gd name="T72" fmla="*/ 836 w 1107"/>
                <a:gd name="T73" fmla="*/ 74 h 897"/>
                <a:gd name="T74" fmla="*/ 778 w 1107"/>
                <a:gd name="T75" fmla="*/ 35 h 897"/>
                <a:gd name="T76" fmla="*/ 728 w 1107"/>
                <a:gd name="T77" fmla="*/ 70 h 897"/>
                <a:gd name="T78" fmla="*/ 744 w 1107"/>
                <a:gd name="T79" fmla="*/ 136 h 897"/>
                <a:gd name="T80" fmla="*/ 703 w 1107"/>
                <a:gd name="T81" fmla="*/ 164 h 897"/>
                <a:gd name="T82" fmla="*/ 640 w 1107"/>
                <a:gd name="T83" fmla="*/ 203 h 897"/>
                <a:gd name="T84" fmla="*/ 710 w 1107"/>
                <a:gd name="T85" fmla="*/ 255 h 897"/>
                <a:gd name="T86" fmla="*/ 712 w 1107"/>
                <a:gd name="T87" fmla="*/ 277 h 897"/>
                <a:gd name="T88" fmla="*/ 668 w 1107"/>
                <a:gd name="T89" fmla="*/ 347 h 897"/>
                <a:gd name="T90" fmla="*/ 745 w 1107"/>
                <a:gd name="T91" fmla="*/ 361 h 897"/>
                <a:gd name="T92" fmla="*/ 791 w 1107"/>
                <a:gd name="T93" fmla="*/ 377 h 897"/>
                <a:gd name="T94" fmla="*/ 799 w 1107"/>
                <a:gd name="T95" fmla="*/ 443 h 897"/>
                <a:gd name="T96" fmla="*/ 859 w 1107"/>
                <a:gd name="T97" fmla="*/ 456 h 897"/>
                <a:gd name="T98" fmla="*/ 894 w 1107"/>
                <a:gd name="T99" fmla="*/ 393 h 897"/>
                <a:gd name="T100" fmla="*/ 941 w 1107"/>
                <a:gd name="T101" fmla="*/ 401 h 897"/>
                <a:gd name="T102" fmla="*/ 1018 w 1107"/>
                <a:gd name="T103" fmla="*/ 415 h 897"/>
                <a:gd name="T104" fmla="*/ 825 w 1107"/>
                <a:gd name="T105" fmla="*/ 164 h 897"/>
                <a:gd name="T106" fmla="*/ 803 w 1107"/>
                <a:gd name="T107" fmla="*/ 279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7" h="897">
                  <a:moveTo>
                    <a:pt x="654" y="716"/>
                  </a:moveTo>
                  <a:cubicBezTo>
                    <a:pt x="616" y="670"/>
                    <a:pt x="616" y="670"/>
                    <a:pt x="616" y="670"/>
                  </a:cubicBezTo>
                  <a:cubicBezTo>
                    <a:pt x="593" y="654"/>
                    <a:pt x="603" y="638"/>
                    <a:pt x="600" y="625"/>
                  </a:cubicBezTo>
                  <a:cubicBezTo>
                    <a:pt x="600" y="625"/>
                    <a:pt x="600" y="625"/>
                    <a:pt x="600" y="625"/>
                  </a:cubicBezTo>
                  <a:cubicBezTo>
                    <a:pt x="605" y="617"/>
                    <a:pt x="611" y="609"/>
                    <a:pt x="608" y="596"/>
                  </a:cubicBezTo>
                  <a:cubicBezTo>
                    <a:pt x="618" y="580"/>
                    <a:pt x="623" y="572"/>
                    <a:pt x="649" y="567"/>
                  </a:cubicBezTo>
                  <a:cubicBezTo>
                    <a:pt x="715" y="553"/>
                    <a:pt x="715" y="553"/>
                    <a:pt x="715" y="553"/>
                  </a:cubicBezTo>
                  <a:cubicBezTo>
                    <a:pt x="728" y="550"/>
                    <a:pt x="733" y="542"/>
                    <a:pt x="730" y="529"/>
                  </a:cubicBezTo>
                  <a:cubicBezTo>
                    <a:pt x="727" y="482"/>
                    <a:pt x="727" y="482"/>
                    <a:pt x="727" y="482"/>
                  </a:cubicBezTo>
                  <a:cubicBezTo>
                    <a:pt x="724" y="469"/>
                    <a:pt x="717" y="463"/>
                    <a:pt x="701" y="453"/>
                  </a:cubicBezTo>
                  <a:cubicBezTo>
                    <a:pt x="641" y="459"/>
                    <a:pt x="641" y="459"/>
                    <a:pt x="641" y="459"/>
                  </a:cubicBezTo>
                  <a:cubicBezTo>
                    <a:pt x="620" y="457"/>
                    <a:pt x="604" y="447"/>
                    <a:pt x="601" y="434"/>
                  </a:cubicBezTo>
                  <a:cubicBezTo>
                    <a:pt x="598" y="421"/>
                    <a:pt x="590" y="416"/>
                    <a:pt x="580" y="397"/>
                  </a:cubicBezTo>
                  <a:cubicBezTo>
                    <a:pt x="577" y="384"/>
                    <a:pt x="574" y="371"/>
                    <a:pt x="584" y="355"/>
                  </a:cubicBezTo>
                  <a:cubicBezTo>
                    <a:pt x="628" y="305"/>
                    <a:pt x="628" y="305"/>
                    <a:pt x="628" y="305"/>
                  </a:cubicBezTo>
                  <a:cubicBezTo>
                    <a:pt x="634" y="297"/>
                    <a:pt x="631" y="284"/>
                    <a:pt x="623" y="279"/>
                  </a:cubicBezTo>
                  <a:cubicBezTo>
                    <a:pt x="581" y="240"/>
                    <a:pt x="581" y="240"/>
                    <a:pt x="581" y="240"/>
                  </a:cubicBezTo>
                  <a:cubicBezTo>
                    <a:pt x="573" y="235"/>
                    <a:pt x="560" y="238"/>
                    <a:pt x="547" y="240"/>
                  </a:cubicBezTo>
                  <a:cubicBezTo>
                    <a:pt x="503" y="291"/>
                    <a:pt x="503" y="291"/>
                    <a:pt x="503" y="291"/>
                  </a:cubicBezTo>
                  <a:cubicBezTo>
                    <a:pt x="484" y="302"/>
                    <a:pt x="471" y="304"/>
                    <a:pt x="463" y="299"/>
                  </a:cubicBezTo>
                  <a:cubicBezTo>
                    <a:pt x="456" y="294"/>
                    <a:pt x="435" y="292"/>
                    <a:pt x="427" y="287"/>
                  </a:cubicBezTo>
                  <a:cubicBezTo>
                    <a:pt x="419" y="282"/>
                    <a:pt x="403" y="271"/>
                    <a:pt x="400" y="258"/>
                  </a:cubicBezTo>
                  <a:cubicBezTo>
                    <a:pt x="386" y="193"/>
                    <a:pt x="386" y="193"/>
                    <a:pt x="386" y="193"/>
                  </a:cubicBezTo>
                  <a:cubicBezTo>
                    <a:pt x="384" y="180"/>
                    <a:pt x="368" y="170"/>
                    <a:pt x="368" y="170"/>
                  </a:cubicBezTo>
                  <a:cubicBezTo>
                    <a:pt x="308" y="176"/>
                    <a:pt x="308" y="176"/>
                    <a:pt x="308" y="176"/>
                  </a:cubicBezTo>
                  <a:cubicBezTo>
                    <a:pt x="308" y="176"/>
                    <a:pt x="289" y="187"/>
                    <a:pt x="292" y="200"/>
                  </a:cubicBezTo>
                  <a:cubicBezTo>
                    <a:pt x="285" y="263"/>
                    <a:pt x="285" y="263"/>
                    <a:pt x="285" y="263"/>
                  </a:cubicBezTo>
                  <a:cubicBezTo>
                    <a:pt x="291" y="289"/>
                    <a:pt x="277" y="292"/>
                    <a:pt x="272" y="300"/>
                  </a:cubicBezTo>
                  <a:cubicBezTo>
                    <a:pt x="272" y="300"/>
                    <a:pt x="272" y="300"/>
                    <a:pt x="267" y="308"/>
                  </a:cubicBezTo>
                  <a:cubicBezTo>
                    <a:pt x="259" y="302"/>
                    <a:pt x="246" y="305"/>
                    <a:pt x="241" y="313"/>
                  </a:cubicBezTo>
                  <a:cubicBezTo>
                    <a:pt x="236" y="321"/>
                    <a:pt x="236" y="321"/>
                    <a:pt x="236" y="321"/>
                  </a:cubicBezTo>
                  <a:cubicBezTo>
                    <a:pt x="223" y="324"/>
                    <a:pt x="210" y="327"/>
                    <a:pt x="194" y="317"/>
                  </a:cubicBezTo>
                  <a:cubicBezTo>
                    <a:pt x="139" y="281"/>
                    <a:pt x="139" y="281"/>
                    <a:pt x="139" y="281"/>
                  </a:cubicBezTo>
                  <a:cubicBezTo>
                    <a:pt x="131" y="276"/>
                    <a:pt x="110" y="273"/>
                    <a:pt x="104" y="281"/>
                  </a:cubicBezTo>
                  <a:cubicBezTo>
                    <a:pt x="79" y="321"/>
                    <a:pt x="79" y="321"/>
                    <a:pt x="79" y="321"/>
                  </a:cubicBezTo>
                  <a:cubicBezTo>
                    <a:pt x="66" y="324"/>
                    <a:pt x="68" y="337"/>
                    <a:pt x="79" y="355"/>
                  </a:cubicBezTo>
                  <a:cubicBezTo>
                    <a:pt x="121" y="394"/>
                    <a:pt x="121" y="394"/>
                    <a:pt x="121" y="394"/>
                  </a:cubicBezTo>
                  <a:cubicBezTo>
                    <a:pt x="140" y="417"/>
                    <a:pt x="135" y="425"/>
                    <a:pt x="132" y="446"/>
                  </a:cubicBezTo>
                  <a:cubicBezTo>
                    <a:pt x="132" y="446"/>
                    <a:pt x="132" y="446"/>
                    <a:pt x="132" y="446"/>
                  </a:cubicBezTo>
                  <a:cubicBezTo>
                    <a:pt x="127" y="454"/>
                    <a:pt x="122" y="462"/>
                    <a:pt x="117" y="470"/>
                  </a:cubicBezTo>
                  <a:cubicBezTo>
                    <a:pt x="117" y="470"/>
                    <a:pt x="117" y="470"/>
                    <a:pt x="117" y="470"/>
                  </a:cubicBezTo>
                  <a:cubicBezTo>
                    <a:pt x="120" y="483"/>
                    <a:pt x="109" y="499"/>
                    <a:pt x="83" y="505"/>
                  </a:cubicBezTo>
                  <a:cubicBezTo>
                    <a:pt x="23" y="511"/>
                    <a:pt x="23" y="511"/>
                    <a:pt x="23" y="511"/>
                  </a:cubicBezTo>
                  <a:cubicBezTo>
                    <a:pt x="10" y="514"/>
                    <a:pt x="0" y="529"/>
                    <a:pt x="2" y="543"/>
                  </a:cubicBezTo>
                  <a:cubicBezTo>
                    <a:pt x="5" y="590"/>
                    <a:pt x="5" y="590"/>
                    <a:pt x="5" y="590"/>
                  </a:cubicBezTo>
                  <a:cubicBezTo>
                    <a:pt x="8" y="603"/>
                    <a:pt x="16" y="608"/>
                    <a:pt x="37" y="610"/>
                  </a:cubicBezTo>
                  <a:cubicBezTo>
                    <a:pt x="92" y="612"/>
                    <a:pt x="92" y="612"/>
                    <a:pt x="92" y="612"/>
                  </a:cubicBezTo>
                  <a:cubicBezTo>
                    <a:pt x="113" y="614"/>
                    <a:pt x="129" y="625"/>
                    <a:pt x="132" y="638"/>
                  </a:cubicBezTo>
                  <a:cubicBezTo>
                    <a:pt x="132" y="638"/>
                    <a:pt x="132" y="638"/>
                    <a:pt x="132" y="638"/>
                  </a:cubicBezTo>
                  <a:cubicBezTo>
                    <a:pt x="140" y="643"/>
                    <a:pt x="142" y="656"/>
                    <a:pt x="150" y="661"/>
                  </a:cubicBezTo>
                  <a:cubicBezTo>
                    <a:pt x="145" y="669"/>
                    <a:pt x="145" y="669"/>
                    <a:pt x="145" y="669"/>
                  </a:cubicBezTo>
                  <a:cubicBezTo>
                    <a:pt x="153" y="674"/>
                    <a:pt x="156" y="687"/>
                    <a:pt x="140" y="711"/>
                  </a:cubicBezTo>
                  <a:cubicBezTo>
                    <a:pt x="109" y="759"/>
                    <a:pt x="109" y="759"/>
                    <a:pt x="109" y="759"/>
                  </a:cubicBezTo>
                  <a:cubicBezTo>
                    <a:pt x="99" y="775"/>
                    <a:pt x="102" y="788"/>
                    <a:pt x="110" y="793"/>
                  </a:cubicBezTo>
                  <a:cubicBezTo>
                    <a:pt x="152" y="832"/>
                    <a:pt x="152" y="832"/>
                    <a:pt x="152" y="832"/>
                  </a:cubicBezTo>
                  <a:cubicBezTo>
                    <a:pt x="160" y="837"/>
                    <a:pt x="173" y="834"/>
                    <a:pt x="178" y="826"/>
                  </a:cubicBezTo>
                  <a:cubicBezTo>
                    <a:pt x="230" y="781"/>
                    <a:pt x="230" y="781"/>
                    <a:pt x="230" y="781"/>
                  </a:cubicBezTo>
                  <a:cubicBezTo>
                    <a:pt x="248" y="770"/>
                    <a:pt x="261" y="767"/>
                    <a:pt x="269" y="772"/>
                  </a:cubicBezTo>
                  <a:cubicBezTo>
                    <a:pt x="269" y="772"/>
                    <a:pt x="269" y="772"/>
                    <a:pt x="269" y="772"/>
                  </a:cubicBezTo>
                  <a:cubicBezTo>
                    <a:pt x="282" y="769"/>
                    <a:pt x="298" y="779"/>
                    <a:pt x="306" y="785"/>
                  </a:cubicBezTo>
                  <a:cubicBezTo>
                    <a:pt x="306" y="785"/>
                    <a:pt x="306" y="785"/>
                    <a:pt x="306" y="785"/>
                  </a:cubicBezTo>
                  <a:cubicBezTo>
                    <a:pt x="319" y="782"/>
                    <a:pt x="327" y="787"/>
                    <a:pt x="332" y="813"/>
                  </a:cubicBezTo>
                  <a:cubicBezTo>
                    <a:pt x="346" y="878"/>
                    <a:pt x="346" y="878"/>
                    <a:pt x="346" y="878"/>
                  </a:cubicBezTo>
                  <a:cubicBezTo>
                    <a:pt x="349" y="892"/>
                    <a:pt x="357" y="897"/>
                    <a:pt x="370" y="894"/>
                  </a:cubicBezTo>
                  <a:cubicBezTo>
                    <a:pt x="425" y="896"/>
                    <a:pt x="425" y="896"/>
                    <a:pt x="425" y="896"/>
                  </a:cubicBezTo>
                  <a:cubicBezTo>
                    <a:pt x="430" y="888"/>
                    <a:pt x="443" y="885"/>
                    <a:pt x="440" y="872"/>
                  </a:cubicBezTo>
                  <a:cubicBezTo>
                    <a:pt x="440" y="804"/>
                    <a:pt x="440" y="804"/>
                    <a:pt x="440" y="804"/>
                  </a:cubicBezTo>
                  <a:cubicBezTo>
                    <a:pt x="442" y="783"/>
                    <a:pt x="460" y="772"/>
                    <a:pt x="466" y="764"/>
                  </a:cubicBezTo>
                  <a:cubicBezTo>
                    <a:pt x="466" y="764"/>
                    <a:pt x="466" y="764"/>
                    <a:pt x="466" y="764"/>
                  </a:cubicBezTo>
                  <a:cubicBezTo>
                    <a:pt x="479" y="761"/>
                    <a:pt x="492" y="758"/>
                    <a:pt x="497" y="750"/>
                  </a:cubicBezTo>
                  <a:cubicBezTo>
                    <a:pt x="497" y="750"/>
                    <a:pt x="497" y="750"/>
                    <a:pt x="497" y="750"/>
                  </a:cubicBezTo>
                  <a:cubicBezTo>
                    <a:pt x="510" y="747"/>
                    <a:pt x="523" y="745"/>
                    <a:pt x="539" y="755"/>
                  </a:cubicBezTo>
                  <a:cubicBezTo>
                    <a:pt x="594" y="791"/>
                    <a:pt x="594" y="791"/>
                    <a:pt x="594" y="791"/>
                  </a:cubicBezTo>
                  <a:cubicBezTo>
                    <a:pt x="602" y="796"/>
                    <a:pt x="623" y="798"/>
                    <a:pt x="628" y="790"/>
                  </a:cubicBezTo>
                  <a:cubicBezTo>
                    <a:pt x="659" y="743"/>
                    <a:pt x="659" y="743"/>
                    <a:pt x="659" y="743"/>
                  </a:cubicBezTo>
                  <a:cubicBezTo>
                    <a:pt x="659" y="743"/>
                    <a:pt x="669" y="727"/>
                    <a:pt x="654" y="716"/>
                  </a:cubicBezTo>
                  <a:close/>
                  <a:moveTo>
                    <a:pt x="281" y="633"/>
                  </a:moveTo>
                  <a:cubicBezTo>
                    <a:pt x="223" y="584"/>
                    <a:pt x="219" y="502"/>
                    <a:pt x="263" y="452"/>
                  </a:cubicBezTo>
                  <a:cubicBezTo>
                    <a:pt x="313" y="393"/>
                    <a:pt x="399" y="382"/>
                    <a:pt x="457" y="431"/>
                  </a:cubicBezTo>
                  <a:cubicBezTo>
                    <a:pt x="507" y="475"/>
                    <a:pt x="518" y="561"/>
                    <a:pt x="469" y="619"/>
                  </a:cubicBezTo>
                  <a:cubicBezTo>
                    <a:pt x="420" y="678"/>
                    <a:pt x="339" y="682"/>
                    <a:pt x="281" y="633"/>
                  </a:cubicBezTo>
                  <a:close/>
                  <a:moveTo>
                    <a:pt x="1019" y="398"/>
                  </a:moveTo>
                  <a:cubicBezTo>
                    <a:pt x="1004" y="362"/>
                    <a:pt x="1004" y="362"/>
                    <a:pt x="1004" y="362"/>
                  </a:cubicBezTo>
                  <a:cubicBezTo>
                    <a:pt x="992" y="348"/>
                    <a:pt x="1002" y="340"/>
                    <a:pt x="1002" y="332"/>
                  </a:cubicBezTo>
                  <a:cubicBezTo>
                    <a:pt x="1002" y="332"/>
                    <a:pt x="1002" y="332"/>
                    <a:pt x="1002" y="332"/>
                  </a:cubicBezTo>
                  <a:cubicBezTo>
                    <a:pt x="1007" y="328"/>
                    <a:pt x="1011" y="324"/>
                    <a:pt x="1012" y="315"/>
                  </a:cubicBezTo>
                  <a:cubicBezTo>
                    <a:pt x="1021" y="307"/>
                    <a:pt x="1026" y="303"/>
                    <a:pt x="1043" y="304"/>
                  </a:cubicBezTo>
                  <a:cubicBezTo>
                    <a:pt x="1086" y="307"/>
                    <a:pt x="1086" y="307"/>
                    <a:pt x="1086" y="307"/>
                  </a:cubicBezTo>
                  <a:cubicBezTo>
                    <a:pt x="1095" y="308"/>
                    <a:pt x="1099" y="304"/>
                    <a:pt x="1100" y="295"/>
                  </a:cubicBezTo>
                  <a:cubicBezTo>
                    <a:pt x="1107" y="266"/>
                    <a:pt x="1107" y="266"/>
                    <a:pt x="1107" y="266"/>
                  </a:cubicBezTo>
                  <a:cubicBezTo>
                    <a:pt x="1107" y="257"/>
                    <a:pt x="1103" y="252"/>
                    <a:pt x="1095" y="243"/>
                  </a:cubicBezTo>
                  <a:cubicBezTo>
                    <a:pt x="1057" y="236"/>
                    <a:pt x="1057" y="236"/>
                    <a:pt x="1057" y="236"/>
                  </a:cubicBezTo>
                  <a:cubicBezTo>
                    <a:pt x="1044" y="231"/>
                    <a:pt x="1036" y="222"/>
                    <a:pt x="1037" y="213"/>
                  </a:cubicBezTo>
                  <a:cubicBezTo>
                    <a:pt x="1038" y="205"/>
                    <a:pt x="1034" y="200"/>
                    <a:pt x="1030" y="187"/>
                  </a:cubicBezTo>
                  <a:cubicBezTo>
                    <a:pt x="1031" y="178"/>
                    <a:pt x="1032" y="170"/>
                    <a:pt x="1041" y="162"/>
                  </a:cubicBezTo>
                  <a:cubicBezTo>
                    <a:pt x="1077" y="138"/>
                    <a:pt x="1077" y="138"/>
                    <a:pt x="1077" y="138"/>
                  </a:cubicBezTo>
                  <a:cubicBezTo>
                    <a:pt x="1082" y="134"/>
                    <a:pt x="1083" y="126"/>
                    <a:pt x="1079" y="121"/>
                  </a:cubicBezTo>
                  <a:cubicBezTo>
                    <a:pt x="1059" y="89"/>
                    <a:pt x="1059" y="89"/>
                    <a:pt x="1059" y="89"/>
                  </a:cubicBezTo>
                  <a:cubicBezTo>
                    <a:pt x="1055" y="85"/>
                    <a:pt x="1047" y="84"/>
                    <a:pt x="1038" y="83"/>
                  </a:cubicBezTo>
                  <a:cubicBezTo>
                    <a:pt x="1002" y="107"/>
                    <a:pt x="1002" y="107"/>
                    <a:pt x="1002" y="107"/>
                  </a:cubicBezTo>
                  <a:cubicBezTo>
                    <a:pt x="989" y="110"/>
                    <a:pt x="980" y="110"/>
                    <a:pt x="976" y="105"/>
                  </a:cubicBezTo>
                  <a:cubicBezTo>
                    <a:pt x="972" y="100"/>
                    <a:pt x="960" y="95"/>
                    <a:pt x="956" y="91"/>
                  </a:cubicBezTo>
                  <a:cubicBezTo>
                    <a:pt x="952" y="86"/>
                    <a:pt x="944" y="77"/>
                    <a:pt x="944" y="68"/>
                  </a:cubicBezTo>
                  <a:cubicBezTo>
                    <a:pt x="948" y="25"/>
                    <a:pt x="948" y="25"/>
                    <a:pt x="948" y="25"/>
                  </a:cubicBezTo>
                  <a:cubicBezTo>
                    <a:pt x="948" y="17"/>
                    <a:pt x="940" y="7"/>
                    <a:pt x="940" y="7"/>
                  </a:cubicBezTo>
                  <a:cubicBezTo>
                    <a:pt x="902" y="0"/>
                    <a:pt x="902" y="0"/>
                    <a:pt x="902" y="0"/>
                  </a:cubicBezTo>
                  <a:cubicBezTo>
                    <a:pt x="902" y="0"/>
                    <a:pt x="889" y="4"/>
                    <a:pt x="888" y="12"/>
                  </a:cubicBezTo>
                  <a:cubicBezTo>
                    <a:pt x="872" y="50"/>
                    <a:pt x="872" y="50"/>
                    <a:pt x="872" y="50"/>
                  </a:cubicBezTo>
                  <a:cubicBezTo>
                    <a:pt x="871" y="67"/>
                    <a:pt x="862" y="67"/>
                    <a:pt x="858" y="71"/>
                  </a:cubicBezTo>
                  <a:cubicBezTo>
                    <a:pt x="858" y="71"/>
                    <a:pt x="858" y="71"/>
                    <a:pt x="853" y="75"/>
                  </a:cubicBezTo>
                  <a:cubicBezTo>
                    <a:pt x="849" y="70"/>
                    <a:pt x="840" y="70"/>
                    <a:pt x="836" y="74"/>
                  </a:cubicBezTo>
                  <a:cubicBezTo>
                    <a:pt x="831" y="78"/>
                    <a:pt x="831" y="78"/>
                    <a:pt x="831" y="78"/>
                  </a:cubicBezTo>
                  <a:cubicBezTo>
                    <a:pt x="822" y="77"/>
                    <a:pt x="814" y="76"/>
                    <a:pt x="806" y="67"/>
                  </a:cubicBezTo>
                  <a:cubicBezTo>
                    <a:pt x="778" y="35"/>
                    <a:pt x="778" y="35"/>
                    <a:pt x="778" y="35"/>
                  </a:cubicBezTo>
                  <a:cubicBezTo>
                    <a:pt x="774" y="30"/>
                    <a:pt x="762" y="25"/>
                    <a:pt x="757" y="29"/>
                  </a:cubicBezTo>
                  <a:cubicBezTo>
                    <a:pt x="734" y="49"/>
                    <a:pt x="734" y="49"/>
                    <a:pt x="734" y="49"/>
                  </a:cubicBezTo>
                  <a:cubicBezTo>
                    <a:pt x="725" y="49"/>
                    <a:pt x="725" y="57"/>
                    <a:pt x="728" y="70"/>
                  </a:cubicBezTo>
                  <a:cubicBezTo>
                    <a:pt x="747" y="102"/>
                    <a:pt x="747" y="102"/>
                    <a:pt x="747" y="102"/>
                  </a:cubicBezTo>
                  <a:cubicBezTo>
                    <a:pt x="754" y="120"/>
                    <a:pt x="750" y="124"/>
                    <a:pt x="744" y="136"/>
                  </a:cubicBezTo>
                  <a:cubicBezTo>
                    <a:pt x="744" y="136"/>
                    <a:pt x="744" y="136"/>
                    <a:pt x="744" y="136"/>
                  </a:cubicBezTo>
                  <a:cubicBezTo>
                    <a:pt x="740" y="140"/>
                    <a:pt x="735" y="144"/>
                    <a:pt x="731" y="148"/>
                  </a:cubicBezTo>
                  <a:cubicBezTo>
                    <a:pt x="731" y="148"/>
                    <a:pt x="731" y="148"/>
                    <a:pt x="731" y="148"/>
                  </a:cubicBezTo>
                  <a:cubicBezTo>
                    <a:pt x="730" y="157"/>
                    <a:pt x="721" y="165"/>
                    <a:pt x="703" y="164"/>
                  </a:cubicBezTo>
                  <a:cubicBezTo>
                    <a:pt x="665" y="157"/>
                    <a:pt x="665" y="157"/>
                    <a:pt x="665" y="157"/>
                  </a:cubicBezTo>
                  <a:cubicBezTo>
                    <a:pt x="656" y="156"/>
                    <a:pt x="647" y="164"/>
                    <a:pt x="647" y="173"/>
                  </a:cubicBezTo>
                  <a:cubicBezTo>
                    <a:pt x="640" y="203"/>
                    <a:pt x="640" y="203"/>
                    <a:pt x="640" y="203"/>
                  </a:cubicBezTo>
                  <a:cubicBezTo>
                    <a:pt x="639" y="211"/>
                    <a:pt x="643" y="216"/>
                    <a:pt x="656" y="221"/>
                  </a:cubicBezTo>
                  <a:cubicBezTo>
                    <a:pt x="690" y="232"/>
                    <a:pt x="690" y="232"/>
                    <a:pt x="690" y="232"/>
                  </a:cubicBezTo>
                  <a:cubicBezTo>
                    <a:pt x="702" y="237"/>
                    <a:pt x="710" y="246"/>
                    <a:pt x="710" y="255"/>
                  </a:cubicBezTo>
                  <a:cubicBezTo>
                    <a:pt x="710" y="255"/>
                    <a:pt x="710" y="255"/>
                    <a:pt x="710" y="255"/>
                  </a:cubicBezTo>
                  <a:cubicBezTo>
                    <a:pt x="714" y="260"/>
                    <a:pt x="713" y="268"/>
                    <a:pt x="717" y="273"/>
                  </a:cubicBezTo>
                  <a:cubicBezTo>
                    <a:pt x="712" y="277"/>
                    <a:pt x="712" y="277"/>
                    <a:pt x="712" y="277"/>
                  </a:cubicBezTo>
                  <a:cubicBezTo>
                    <a:pt x="716" y="281"/>
                    <a:pt x="716" y="290"/>
                    <a:pt x="702" y="302"/>
                  </a:cubicBezTo>
                  <a:cubicBezTo>
                    <a:pt x="674" y="326"/>
                    <a:pt x="674" y="326"/>
                    <a:pt x="674" y="326"/>
                  </a:cubicBezTo>
                  <a:cubicBezTo>
                    <a:pt x="665" y="334"/>
                    <a:pt x="664" y="343"/>
                    <a:pt x="668" y="347"/>
                  </a:cubicBezTo>
                  <a:cubicBezTo>
                    <a:pt x="687" y="379"/>
                    <a:pt x="687" y="379"/>
                    <a:pt x="687" y="379"/>
                  </a:cubicBezTo>
                  <a:cubicBezTo>
                    <a:pt x="691" y="383"/>
                    <a:pt x="700" y="384"/>
                    <a:pt x="704" y="380"/>
                  </a:cubicBezTo>
                  <a:cubicBezTo>
                    <a:pt x="745" y="361"/>
                    <a:pt x="745" y="361"/>
                    <a:pt x="745" y="361"/>
                  </a:cubicBezTo>
                  <a:cubicBezTo>
                    <a:pt x="758" y="358"/>
                    <a:pt x="767" y="358"/>
                    <a:pt x="771" y="363"/>
                  </a:cubicBezTo>
                  <a:cubicBezTo>
                    <a:pt x="771" y="363"/>
                    <a:pt x="771" y="363"/>
                    <a:pt x="771" y="363"/>
                  </a:cubicBezTo>
                  <a:cubicBezTo>
                    <a:pt x="779" y="364"/>
                    <a:pt x="787" y="373"/>
                    <a:pt x="791" y="377"/>
                  </a:cubicBezTo>
                  <a:cubicBezTo>
                    <a:pt x="791" y="377"/>
                    <a:pt x="791" y="377"/>
                    <a:pt x="791" y="377"/>
                  </a:cubicBezTo>
                  <a:cubicBezTo>
                    <a:pt x="800" y="378"/>
                    <a:pt x="804" y="383"/>
                    <a:pt x="802" y="400"/>
                  </a:cubicBezTo>
                  <a:cubicBezTo>
                    <a:pt x="799" y="443"/>
                    <a:pt x="799" y="443"/>
                    <a:pt x="799" y="443"/>
                  </a:cubicBezTo>
                  <a:cubicBezTo>
                    <a:pt x="798" y="451"/>
                    <a:pt x="802" y="456"/>
                    <a:pt x="811" y="457"/>
                  </a:cubicBezTo>
                  <a:cubicBezTo>
                    <a:pt x="845" y="468"/>
                    <a:pt x="845" y="468"/>
                    <a:pt x="845" y="468"/>
                  </a:cubicBezTo>
                  <a:cubicBezTo>
                    <a:pt x="849" y="464"/>
                    <a:pt x="858" y="464"/>
                    <a:pt x="859" y="456"/>
                  </a:cubicBezTo>
                  <a:cubicBezTo>
                    <a:pt x="871" y="413"/>
                    <a:pt x="871" y="413"/>
                    <a:pt x="871" y="413"/>
                  </a:cubicBezTo>
                  <a:cubicBezTo>
                    <a:pt x="876" y="401"/>
                    <a:pt x="889" y="397"/>
                    <a:pt x="894" y="393"/>
                  </a:cubicBezTo>
                  <a:cubicBezTo>
                    <a:pt x="894" y="393"/>
                    <a:pt x="894" y="393"/>
                    <a:pt x="894" y="393"/>
                  </a:cubicBezTo>
                  <a:cubicBezTo>
                    <a:pt x="902" y="394"/>
                    <a:pt x="911" y="395"/>
                    <a:pt x="916" y="391"/>
                  </a:cubicBezTo>
                  <a:cubicBezTo>
                    <a:pt x="916" y="391"/>
                    <a:pt x="916" y="391"/>
                    <a:pt x="916" y="391"/>
                  </a:cubicBezTo>
                  <a:cubicBezTo>
                    <a:pt x="924" y="391"/>
                    <a:pt x="933" y="392"/>
                    <a:pt x="941" y="401"/>
                  </a:cubicBezTo>
                  <a:cubicBezTo>
                    <a:pt x="969" y="433"/>
                    <a:pt x="969" y="433"/>
                    <a:pt x="969" y="433"/>
                  </a:cubicBezTo>
                  <a:cubicBezTo>
                    <a:pt x="973" y="438"/>
                    <a:pt x="985" y="443"/>
                    <a:pt x="990" y="439"/>
                  </a:cubicBezTo>
                  <a:cubicBezTo>
                    <a:pt x="1018" y="415"/>
                    <a:pt x="1018" y="415"/>
                    <a:pt x="1018" y="415"/>
                  </a:cubicBezTo>
                  <a:cubicBezTo>
                    <a:pt x="1018" y="415"/>
                    <a:pt x="1027" y="407"/>
                    <a:pt x="1019" y="398"/>
                  </a:cubicBezTo>
                  <a:close/>
                  <a:moveTo>
                    <a:pt x="803" y="279"/>
                  </a:moveTo>
                  <a:cubicBezTo>
                    <a:pt x="776" y="238"/>
                    <a:pt x="788" y="187"/>
                    <a:pt x="825" y="164"/>
                  </a:cubicBezTo>
                  <a:cubicBezTo>
                    <a:pt x="866" y="136"/>
                    <a:pt x="921" y="144"/>
                    <a:pt x="948" y="185"/>
                  </a:cubicBezTo>
                  <a:cubicBezTo>
                    <a:pt x="972" y="221"/>
                    <a:pt x="963" y="277"/>
                    <a:pt x="922" y="304"/>
                  </a:cubicBezTo>
                  <a:cubicBezTo>
                    <a:pt x="881" y="332"/>
                    <a:pt x="830" y="320"/>
                    <a:pt x="803" y="279"/>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23" name="Group 22"/>
          <p:cNvGrpSpPr/>
          <p:nvPr/>
        </p:nvGrpSpPr>
        <p:grpSpPr>
          <a:xfrm>
            <a:off x="6277018" y="3193363"/>
            <a:ext cx="1294544" cy="952644"/>
            <a:chOff x="6116788" y="2224640"/>
            <a:chExt cx="1294544" cy="952644"/>
          </a:xfrm>
        </p:grpSpPr>
        <p:sp>
          <p:nvSpPr>
            <p:cNvPr id="24" name="Rectangle 23"/>
            <p:cNvSpPr/>
            <p:nvPr/>
          </p:nvSpPr>
          <p:spPr>
            <a:xfrm>
              <a:off x="6116788" y="2224640"/>
              <a:ext cx="1294544" cy="95264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a:t>MyApp.v2</a:t>
              </a:r>
            </a:p>
          </p:txBody>
        </p:sp>
        <p:sp>
          <p:nvSpPr>
            <p:cNvPr id="25" name="Freeform 9"/>
            <p:cNvSpPr>
              <a:spLocks noChangeAspect="1" noEditPoints="1"/>
            </p:cNvSpPr>
            <p:nvPr/>
          </p:nvSpPr>
          <p:spPr bwMode="black">
            <a:xfrm>
              <a:off x="6736316" y="2296221"/>
              <a:ext cx="602987" cy="488921"/>
            </a:xfrm>
            <a:custGeom>
              <a:avLst/>
              <a:gdLst>
                <a:gd name="T0" fmla="*/ 600 w 1107"/>
                <a:gd name="T1" fmla="*/ 625 h 897"/>
                <a:gd name="T2" fmla="*/ 649 w 1107"/>
                <a:gd name="T3" fmla="*/ 567 h 897"/>
                <a:gd name="T4" fmla="*/ 727 w 1107"/>
                <a:gd name="T5" fmla="*/ 482 h 897"/>
                <a:gd name="T6" fmla="*/ 601 w 1107"/>
                <a:gd name="T7" fmla="*/ 434 h 897"/>
                <a:gd name="T8" fmla="*/ 628 w 1107"/>
                <a:gd name="T9" fmla="*/ 305 h 897"/>
                <a:gd name="T10" fmla="*/ 547 w 1107"/>
                <a:gd name="T11" fmla="*/ 240 h 897"/>
                <a:gd name="T12" fmla="*/ 427 w 1107"/>
                <a:gd name="T13" fmla="*/ 287 h 897"/>
                <a:gd name="T14" fmla="*/ 368 w 1107"/>
                <a:gd name="T15" fmla="*/ 170 h 897"/>
                <a:gd name="T16" fmla="*/ 285 w 1107"/>
                <a:gd name="T17" fmla="*/ 263 h 897"/>
                <a:gd name="T18" fmla="*/ 241 w 1107"/>
                <a:gd name="T19" fmla="*/ 313 h 897"/>
                <a:gd name="T20" fmla="*/ 139 w 1107"/>
                <a:gd name="T21" fmla="*/ 281 h 897"/>
                <a:gd name="T22" fmla="*/ 79 w 1107"/>
                <a:gd name="T23" fmla="*/ 355 h 897"/>
                <a:gd name="T24" fmla="*/ 132 w 1107"/>
                <a:gd name="T25" fmla="*/ 446 h 897"/>
                <a:gd name="T26" fmla="*/ 83 w 1107"/>
                <a:gd name="T27" fmla="*/ 505 h 897"/>
                <a:gd name="T28" fmla="*/ 5 w 1107"/>
                <a:gd name="T29" fmla="*/ 590 h 897"/>
                <a:gd name="T30" fmla="*/ 132 w 1107"/>
                <a:gd name="T31" fmla="*/ 638 h 897"/>
                <a:gd name="T32" fmla="*/ 145 w 1107"/>
                <a:gd name="T33" fmla="*/ 669 h 897"/>
                <a:gd name="T34" fmla="*/ 110 w 1107"/>
                <a:gd name="T35" fmla="*/ 793 h 897"/>
                <a:gd name="T36" fmla="*/ 230 w 1107"/>
                <a:gd name="T37" fmla="*/ 781 h 897"/>
                <a:gd name="T38" fmla="*/ 306 w 1107"/>
                <a:gd name="T39" fmla="*/ 785 h 897"/>
                <a:gd name="T40" fmla="*/ 346 w 1107"/>
                <a:gd name="T41" fmla="*/ 878 h 897"/>
                <a:gd name="T42" fmla="*/ 440 w 1107"/>
                <a:gd name="T43" fmla="*/ 872 h 897"/>
                <a:gd name="T44" fmla="*/ 466 w 1107"/>
                <a:gd name="T45" fmla="*/ 764 h 897"/>
                <a:gd name="T46" fmla="*/ 539 w 1107"/>
                <a:gd name="T47" fmla="*/ 755 h 897"/>
                <a:gd name="T48" fmla="*/ 659 w 1107"/>
                <a:gd name="T49" fmla="*/ 743 h 897"/>
                <a:gd name="T50" fmla="*/ 263 w 1107"/>
                <a:gd name="T51" fmla="*/ 452 h 897"/>
                <a:gd name="T52" fmla="*/ 281 w 1107"/>
                <a:gd name="T53" fmla="*/ 633 h 897"/>
                <a:gd name="T54" fmla="*/ 1002 w 1107"/>
                <a:gd name="T55" fmla="*/ 332 h 897"/>
                <a:gd name="T56" fmla="*/ 1043 w 1107"/>
                <a:gd name="T57" fmla="*/ 304 h 897"/>
                <a:gd name="T58" fmla="*/ 1107 w 1107"/>
                <a:gd name="T59" fmla="*/ 266 h 897"/>
                <a:gd name="T60" fmla="*/ 1037 w 1107"/>
                <a:gd name="T61" fmla="*/ 213 h 897"/>
                <a:gd name="T62" fmla="*/ 1077 w 1107"/>
                <a:gd name="T63" fmla="*/ 138 h 897"/>
                <a:gd name="T64" fmla="*/ 1038 w 1107"/>
                <a:gd name="T65" fmla="*/ 83 h 897"/>
                <a:gd name="T66" fmla="*/ 956 w 1107"/>
                <a:gd name="T67" fmla="*/ 91 h 897"/>
                <a:gd name="T68" fmla="*/ 940 w 1107"/>
                <a:gd name="T69" fmla="*/ 7 h 897"/>
                <a:gd name="T70" fmla="*/ 872 w 1107"/>
                <a:gd name="T71" fmla="*/ 50 h 897"/>
                <a:gd name="T72" fmla="*/ 836 w 1107"/>
                <a:gd name="T73" fmla="*/ 74 h 897"/>
                <a:gd name="T74" fmla="*/ 778 w 1107"/>
                <a:gd name="T75" fmla="*/ 35 h 897"/>
                <a:gd name="T76" fmla="*/ 728 w 1107"/>
                <a:gd name="T77" fmla="*/ 70 h 897"/>
                <a:gd name="T78" fmla="*/ 744 w 1107"/>
                <a:gd name="T79" fmla="*/ 136 h 897"/>
                <a:gd name="T80" fmla="*/ 703 w 1107"/>
                <a:gd name="T81" fmla="*/ 164 h 897"/>
                <a:gd name="T82" fmla="*/ 640 w 1107"/>
                <a:gd name="T83" fmla="*/ 203 h 897"/>
                <a:gd name="T84" fmla="*/ 710 w 1107"/>
                <a:gd name="T85" fmla="*/ 255 h 897"/>
                <a:gd name="T86" fmla="*/ 712 w 1107"/>
                <a:gd name="T87" fmla="*/ 277 h 897"/>
                <a:gd name="T88" fmla="*/ 668 w 1107"/>
                <a:gd name="T89" fmla="*/ 347 h 897"/>
                <a:gd name="T90" fmla="*/ 745 w 1107"/>
                <a:gd name="T91" fmla="*/ 361 h 897"/>
                <a:gd name="T92" fmla="*/ 791 w 1107"/>
                <a:gd name="T93" fmla="*/ 377 h 897"/>
                <a:gd name="T94" fmla="*/ 799 w 1107"/>
                <a:gd name="T95" fmla="*/ 443 h 897"/>
                <a:gd name="T96" fmla="*/ 859 w 1107"/>
                <a:gd name="T97" fmla="*/ 456 h 897"/>
                <a:gd name="T98" fmla="*/ 894 w 1107"/>
                <a:gd name="T99" fmla="*/ 393 h 897"/>
                <a:gd name="T100" fmla="*/ 941 w 1107"/>
                <a:gd name="T101" fmla="*/ 401 h 897"/>
                <a:gd name="T102" fmla="*/ 1018 w 1107"/>
                <a:gd name="T103" fmla="*/ 415 h 897"/>
                <a:gd name="T104" fmla="*/ 825 w 1107"/>
                <a:gd name="T105" fmla="*/ 164 h 897"/>
                <a:gd name="T106" fmla="*/ 803 w 1107"/>
                <a:gd name="T107" fmla="*/ 279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7" h="897">
                  <a:moveTo>
                    <a:pt x="654" y="716"/>
                  </a:moveTo>
                  <a:cubicBezTo>
                    <a:pt x="616" y="670"/>
                    <a:pt x="616" y="670"/>
                    <a:pt x="616" y="670"/>
                  </a:cubicBezTo>
                  <a:cubicBezTo>
                    <a:pt x="593" y="654"/>
                    <a:pt x="603" y="638"/>
                    <a:pt x="600" y="625"/>
                  </a:cubicBezTo>
                  <a:cubicBezTo>
                    <a:pt x="600" y="625"/>
                    <a:pt x="600" y="625"/>
                    <a:pt x="600" y="625"/>
                  </a:cubicBezTo>
                  <a:cubicBezTo>
                    <a:pt x="605" y="617"/>
                    <a:pt x="611" y="609"/>
                    <a:pt x="608" y="596"/>
                  </a:cubicBezTo>
                  <a:cubicBezTo>
                    <a:pt x="618" y="580"/>
                    <a:pt x="623" y="572"/>
                    <a:pt x="649" y="567"/>
                  </a:cubicBezTo>
                  <a:cubicBezTo>
                    <a:pt x="715" y="553"/>
                    <a:pt x="715" y="553"/>
                    <a:pt x="715" y="553"/>
                  </a:cubicBezTo>
                  <a:cubicBezTo>
                    <a:pt x="728" y="550"/>
                    <a:pt x="733" y="542"/>
                    <a:pt x="730" y="529"/>
                  </a:cubicBezTo>
                  <a:cubicBezTo>
                    <a:pt x="727" y="482"/>
                    <a:pt x="727" y="482"/>
                    <a:pt x="727" y="482"/>
                  </a:cubicBezTo>
                  <a:cubicBezTo>
                    <a:pt x="724" y="469"/>
                    <a:pt x="717" y="463"/>
                    <a:pt x="701" y="453"/>
                  </a:cubicBezTo>
                  <a:cubicBezTo>
                    <a:pt x="641" y="459"/>
                    <a:pt x="641" y="459"/>
                    <a:pt x="641" y="459"/>
                  </a:cubicBezTo>
                  <a:cubicBezTo>
                    <a:pt x="620" y="457"/>
                    <a:pt x="604" y="447"/>
                    <a:pt x="601" y="434"/>
                  </a:cubicBezTo>
                  <a:cubicBezTo>
                    <a:pt x="598" y="421"/>
                    <a:pt x="590" y="416"/>
                    <a:pt x="580" y="397"/>
                  </a:cubicBezTo>
                  <a:cubicBezTo>
                    <a:pt x="577" y="384"/>
                    <a:pt x="574" y="371"/>
                    <a:pt x="584" y="355"/>
                  </a:cubicBezTo>
                  <a:cubicBezTo>
                    <a:pt x="628" y="305"/>
                    <a:pt x="628" y="305"/>
                    <a:pt x="628" y="305"/>
                  </a:cubicBezTo>
                  <a:cubicBezTo>
                    <a:pt x="634" y="297"/>
                    <a:pt x="631" y="284"/>
                    <a:pt x="623" y="279"/>
                  </a:cubicBezTo>
                  <a:cubicBezTo>
                    <a:pt x="581" y="240"/>
                    <a:pt x="581" y="240"/>
                    <a:pt x="581" y="240"/>
                  </a:cubicBezTo>
                  <a:cubicBezTo>
                    <a:pt x="573" y="235"/>
                    <a:pt x="560" y="238"/>
                    <a:pt x="547" y="240"/>
                  </a:cubicBezTo>
                  <a:cubicBezTo>
                    <a:pt x="503" y="291"/>
                    <a:pt x="503" y="291"/>
                    <a:pt x="503" y="291"/>
                  </a:cubicBezTo>
                  <a:cubicBezTo>
                    <a:pt x="484" y="302"/>
                    <a:pt x="471" y="304"/>
                    <a:pt x="463" y="299"/>
                  </a:cubicBezTo>
                  <a:cubicBezTo>
                    <a:pt x="456" y="294"/>
                    <a:pt x="435" y="292"/>
                    <a:pt x="427" y="287"/>
                  </a:cubicBezTo>
                  <a:cubicBezTo>
                    <a:pt x="419" y="282"/>
                    <a:pt x="403" y="271"/>
                    <a:pt x="400" y="258"/>
                  </a:cubicBezTo>
                  <a:cubicBezTo>
                    <a:pt x="386" y="193"/>
                    <a:pt x="386" y="193"/>
                    <a:pt x="386" y="193"/>
                  </a:cubicBezTo>
                  <a:cubicBezTo>
                    <a:pt x="384" y="180"/>
                    <a:pt x="368" y="170"/>
                    <a:pt x="368" y="170"/>
                  </a:cubicBezTo>
                  <a:cubicBezTo>
                    <a:pt x="308" y="176"/>
                    <a:pt x="308" y="176"/>
                    <a:pt x="308" y="176"/>
                  </a:cubicBezTo>
                  <a:cubicBezTo>
                    <a:pt x="308" y="176"/>
                    <a:pt x="289" y="187"/>
                    <a:pt x="292" y="200"/>
                  </a:cubicBezTo>
                  <a:cubicBezTo>
                    <a:pt x="285" y="263"/>
                    <a:pt x="285" y="263"/>
                    <a:pt x="285" y="263"/>
                  </a:cubicBezTo>
                  <a:cubicBezTo>
                    <a:pt x="291" y="289"/>
                    <a:pt x="277" y="292"/>
                    <a:pt x="272" y="300"/>
                  </a:cubicBezTo>
                  <a:cubicBezTo>
                    <a:pt x="272" y="300"/>
                    <a:pt x="272" y="300"/>
                    <a:pt x="267" y="308"/>
                  </a:cubicBezTo>
                  <a:cubicBezTo>
                    <a:pt x="259" y="302"/>
                    <a:pt x="246" y="305"/>
                    <a:pt x="241" y="313"/>
                  </a:cubicBezTo>
                  <a:cubicBezTo>
                    <a:pt x="236" y="321"/>
                    <a:pt x="236" y="321"/>
                    <a:pt x="236" y="321"/>
                  </a:cubicBezTo>
                  <a:cubicBezTo>
                    <a:pt x="223" y="324"/>
                    <a:pt x="210" y="327"/>
                    <a:pt x="194" y="317"/>
                  </a:cubicBezTo>
                  <a:cubicBezTo>
                    <a:pt x="139" y="281"/>
                    <a:pt x="139" y="281"/>
                    <a:pt x="139" y="281"/>
                  </a:cubicBezTo>
                  <a:cubicBezTo>
                    <a:pt x="131" y="276"/>
                    <a:pt x="110" y="273"/>
                    <a:pt x="104" y="281"/>
                  </a:cubicBezTo>
                  <a:cubicBezTo>
                    <a:pt x="79" y="321"/>
                    <a:pt x="79" y="321"/>
                    <a:pt x="79" y="321"/>
                  </a:cubicBezTo>
                  <a:cubicBezTo>
                    <a:pt x="66" y="324"/>
                    <a:pt x="68" y="337"/>
                    <a:pt x="79" y="355"/>
                  </a:cubicBezTo>
                  <a:cubicBezTo>
                    <a:pt x="121" y="394"/>
                    <a:pt x="121" y="394"/>
                    <a:pt x="121" y="394"/>
                  </a:cubicBezTo>
                  <a:cubicBezTo>
                    <a:pt x="140" y="417"/>
                    <a:pt x="135" y="425"/>
                    <a:pt x="132" y="446"/>
                  </a:cubicBezTo>
                  <a:cubicBezTo>
                    <a:pt x="132" y="446"/>
                    <a:pt x="132" y="446"/>
                    <a:pt x="132" y="446"/>
                  </a:cubicBezTo>
                  <a:cubicBezTo>
                    <a:pt x="127" y="454"/>
                    <a:pt x="122" y="462"/>
                    <a:pt x="117" y="470"/>
                  </a:cubicBezTo>
                  <a:cubicBezTo>
                    <a:pt x="117" y="470"/>
                    <a:pt x="117" y="470"/>
                    <a:pt x="117" y="470"/>
                  </a:cubicBezTo>
                  <a:cubicBezTo>
                    <a:pt x="120" y="483"/>
                    <a:pt x="109" y="499"/>
                    <a:pt x="83" y="505"/>
                  </a:cubicBezTo>
                  <a:cubicBezTo>
                    <a:pt x="23" y="511"/>
                    <a:pt x="23" y="511"/>
                    <a:pt x="23" y="511"/>
                  </a:cubicBezTo>
                  <a:cubicBezTo>
                    <a:pt x="10" y="514"/>
                    <a:pt x="0" y="529"/>
                    <a:pt x="2" y="543"/>
                  </a:cubicBezTo>
                  <a:cubicBezTo>
                    <a:pt x="5" y="590"/>
                    <a:pt x="5" y="590"/>
                    <a:pt x="5" y="590"/>
                  </a:cubicBezTo>
                  <a:cubicBezTo>
                    <a:pt x="8" y="603"/>
                    <a:pt x="16" y="608"/>
                    <a:pt x="37" y="610"/>
                  </a:cubicBezTo>
                  <a:cubicBezTo>
                    <a:pt x="92" y="612"/>
                    <a:pt x="92" y="612"/>
                    <a:pt x="92" y="612"/>
                  </a:cubicBezTo>
                  <a:cubicBezTo>
                    <a:pt x="113" y="614"/>
                    <a:pt x="129" y="625"/>
                    <a:pt x="132" y="638"/>
                  </a:cubicBezTo>
                  <a:cubicBezTo>
                    <a:pt x="132" y="638"/>
                    <a:pt x="132" y="638"/>
                    <a:pt x="132" y="638"/>
                  </a:cubicBezTo>
                  <a:cubicBezTo>
                    <a:pt x="140" y="643"/>
                    <a:pt x="142" y="656"/>
                    <a:pt x="150" y="661"/>
                  </a:cubicBezTo>
                  <a:cubicBezTo>
                    <a:pt x="145" y="669"/>
                    <a:pt x="145" y="669"/>
                    <a:pt x="145" y="669"/>
                  </a:cubicBezTo>
                  <a:cubicBezTo>
                    <a:pt x="153" y="674"/>
                    <a:pt x="156" y="687"/>
                    <a:pt x="140" y="711"/>
                  </a:cubicBezTo>
                  <a:cubicBezTo>
                    <a:pt x="109" y="759"/>
                    <a:pt x="109" y="759"/>
                    <a:pt x="109" y="759"/>
                  </a:cubicBezTo>
                  <a:cubicBezTo>
                    <a:pt x="99" y="775"/>
                    <a:pt x="102" y="788"/>
                    <a:pt x="110" y="793"/>
                  </a:cubicBezTo>
                  <a:cubicBezTo>
                    <a:pt x="152" y="832"/>
                    <a:pt x="152" y="832"/>
                    <a:pt x="152" y="832"/>
                  </a:cubicBezTo>
                  <a:cubicBezTo>
                    <a:pt x="160" y="837"/>
                    <a:pt x="173" y="834"/>
                    <a:pt x="178" y="826"/>
                  </a:cubicBezTo>
                  <a:cubicBezTo>
                    <a:pt x="230" y="781"/>
                    <a:pt x="230" y="781"/>
                    <a:pt x="230" y="781"/>
                  </a:cubicBezTo>
                  <a:cubicBezTo>
                    <a:pt x="248" y="770"/>
                    <a:pt x="261" y="767"/>
                    <a:pt x="269" y="772"/>
                  </a:cubicBezTo>
                  <a:cubicBezTo>
                    <a:pt x="269" y="772"/>
                    <a:pt x="269" y="772"/>
                    <a:pt x="269" y="772"/>
                  </a:cubicBezTo>
                  <a:cubicBezTo>
                    <a:pt x="282" y="769"/>
                    <a:pt x="298" y="779"/>
                    <a:pt x="306" y="785"/>
                  </a:cubicBezTo>
                  <a:cubicBezTo>
                    <a:pt x="306" y="785"/>
                    <a:pt x="306" y="785"/>
                    <a:pt x="306" y="785"/>
                  </a:cubicBezTo>
                  <a:cubicBezTo>
                    <a:pt x="319" y="782"/>
                    <a:pt x="327" y="787"/>
                    <a:pt x="332" y="813"/>
                  </a:cubicBezTo>
                  <a:cubicBezTo>
                    <a:pt x="346" y="878"/>
                    <a:pt x="346" y="878"/>
                    <a:pt x="346" y="878"/>
                  </a:cubicBezTo>
                  <a:cubicBezTo>
                    <a:pt x="349" y="892"/>
                    <a:pt x="357" y="897"/>
                    <a:pt x="370" y="894"/>
                  </a:cubicBezTo>
                  <a:cubicBezTo>
                    <a:pt x="425" y="896"/>
                    <a:pt x="425" y="896"/>
                    <a:pt x="425" y="896"/>
                  </a:cubicBezTo>
                  <a:cubicBezTo>
                    <a:pt x="430" y="888"/>
                    <a:pt x="443" y="885"/>
                    <a:pt x="440" y="872"/>
                  </a:cubicBezTo>
                  <a:cubicBezTo>
                    <a:pt x="440" y="804"/>
                    <a:pt x="440" y="804"/>
                    <a:pt x="440" y="804"/>
                  </a:cubicBezTo>
                  <a:cubicBezTo>
                    <a:pt x="442" y="783"/>
                    <a:pt x="460" y="772"/>
                    <a:pt x="466" y="764"/>
                  </a:cubicBezTo>
                  <a:cubicBezTo>
                    <a:pt x="466" y="764"/>
                    <a:pt x="466" y="764"/>
                    <a:pt x="466" y="764"/>
                  </a:cubicBezTo>
                  <a:cubicBezTo>
                    <a:pt x="479" y="761"/>
                    <a:pt x="492" y="758"/>
                    <a:pt x="497" y="750"/>
                  </a:cubicBezTo>
                  <a:cubicBezTo>
                    <a:pt x="497" y="750"/>
                    <a:pt x="497" y="750"/>
                    <a:pt x="497" y="750"/>
                  </a:cubicBezTo>
                  <a:cubicBezTo>
                    <a:pt x="510" y="747"/>
                    <a:pt x="523" y="745"/>
                    <a:pt x="539" y="755"/>
                  </a:cubicBezTo>
                  <a:cubicBezTo>
                    <a:pt x="594" y="791"/>
                    <a:pt x="594" y="791"/>
                    <a:pt x="594" y="791"/>
                  </a:cubicBezTo>
                  <a:cubicBezTo>
                    <a:pt x="602" y="796"/>
                    <a:pt x="623" y="798"/>
                    <a:pt x="628" y="790"/>
                  </a:cubicBezTo>
                  <a:cubicBezTo>
                    <a:pt x="659" y="743"/>
                    <a:pt x="659" y="743"/>
                    <a:pt x="659" y="743"/>
                  </a:cubicBezTo>
                  <a:cubicBezTo>
                    <a:pt x="659" y="743"/>
                    <a:pt x="669" y="727"/>
                    <a:pt x="654" y="716"/>
                  </a:cubicBezTo>
                  <a:close/>
                  <a:moveTo>
                    <a:pt x="281" y="633"/>
                  </a:moveTo>
                  <a:cubicBezTo>
                    <a:pt x="223" y="584"/>
                    <a:pt x="219" y="502"/>
                    <a:pt x="263" y="452"/>
                  </a:cubicBezTo>
                  <a:cubicBezTo>
                    <a:pt x="313" y="393"/>
                    <a:pt x="399" y="382"/>
                    <a:pt x="457" y="431"/>
                  </a:cubicBezTo>
                  <a:cubicBezTo>
                    <a:pt x="507" y="475"/>
                    <a:pt x="518" y="561"/>
                    <a:pt x="469" y="619"/>
                  </a:cubicBezTo>
                  <a:cubicBezTo>
                    <a:pt x="420" y="678"/>
                    <a:pt x="339" y="682"/>
                    <a:pt x="281" y="633"/>
                  </a:cubicBezTo>
                  <a:close/>
                  <a:moveTo>
                    <a:pt x="1019" y="398"/>
                  </a:moveTo>
                  <a:cubicBezTo>
                    <a:pt x="1004" y="362"/>
                    <a:pt x="1004" y="362"/>
                    <a:pt x="1004" y="362"/>
                  </a:cubicBezTo>
                  <a:cubicBezTo>
                    <a:pt x="992" y="348"/>
                    <a:pt x="1002" y="340"/>
                    <a:pt x="1002" y="332"/>
                  </a:cubicBezTo>
                  <a:cubicBezTo>
                    <a:pt x="1002" y="332"/>
                    <a:pt x="1002" y="332"/>
                    <a:pt x="1002" y="332"/>
                  </a:cubicBezTo>
                  <a:cubicBezTo>
                    <a:pt x="1007" y="328"/>
                    <a:pt x="1011" y="324"/>
                    <a:pt x="1012" y="315"/>
                  </a:cubicBezTo>
                  <a:cubicBezTo>
                    <a:pt x="1021" y="307"/>
                    <a:pt x="1026" y="303"/>
                    <a:pt x="1043" y="304"/>
                  </a:cubicBezTo>
                  <a:cubicBezTo>
                    <a:pt x="1086" y="307"/>
                    <a:pt x="1086" y="307"/>
                    <a:pt x="1086" y="307"/>
                  </a:cubicBezTo>
                  <a:cubicBezTo>
                    <a:pt x="1095" y="308"/>
                    <a:pt x="1099" y="304"/>
                    <a:pt x="1100" y="295"/>
                  </a:cubicBezTo>
                  <a:cubicBezTo>
                    <a:pt x="1107" y="266"/>
                    <a:pt x="1107" y="266"/>
                    <a:pt x="1107" y="266"/>
                  </a:cubicBezTo>
                  <a:cubicBezTo>
                    <a:pt x="1107" y="257"/>
                    <a:pt x="1103" y="252"/>
                    <a:pt x="1095" y="243"/>
                  </a:cubicBezTo>
                  <a:cubicBezTo>
                    <a:pt x="1057" y="236"/>
                    <a:pt x="1057" y="236"/>
                    <a:pt x="1057" y="236"/>
                  </a:cubicBezTo>
                  <a:cubicBezTo>
                    <a:pt x="1044" y="231"/>
                    <a:pt x="1036" y="222"/>
                    <a:pt x="1037" y="213"/>
                  </a:cubicBezTo>
                  <a:cubicBezTo>
                    <a:pt x="1038" y="205"/>
                    <a:pt x="1034" y="200"/>
                    <a:pt x="1030" y="187"/>
                  </a:cubicBezTo>
                  <a:cubicBezTo>
                    <a:pt x="1031" y="178"/>
                    <a:pt x="1032" y="170"/>
                    <a:pt x="1041" y="162"/>
                  </a:cubicBezTo>
                  <a:cubicBezTo>
                    <a:pt x="1077" y="138"/>
                    <a:pt x="1077" y="138"/>
                    <a:pt x="1077" y="138"/>
                  </a:cubicBezTo>
                  <a:cubicBezTo>
                    <a:pt x="1082" y="134"/>
                    <a:pt x="1083" y="126"/>
                    <a:pt x="1079" y="121"/>
                  </a:cubicBezTo>
                  <a:cubicBezTo>
                    <a:pt x="1059" y="89"/>
                    <a:pt x="1059" y="89"/>
                    <a:pt x="1059" y="89"/>
                  </a:cubicBezTo>
                  <a:cubicBezTo>
                    <a:pt x="1055" y="85"/>
                    <a:pt x="1047" y="84"/>
                    <a:pt x="1038" y="83"/>
                  </a:cubicBezTo>
                  <a:cubicBezTo>
                    <a:pt x="1002" y="107"/>
                    <a:pt x="1002" y="107"/>
                    <a:pt x="1002" y="107"/>
                  </a:cubicBezTo>
                  <a:cubicBezTo>
                    <a:pt x="989" y="110"/>
                    <a:pt x="980" y="110"/>
                    <a:pt x="976" y="105"/>
                  </a:cubicBezTo>
                  <a:cubicBezTo>
                    <a:pt x="972" y="100"/>
                    <a:pt x="960" y="95"/>
                    <a:pt x="956" y="91"/>
                  </a:cubicBezTo>
                  <a:cubicBezTo>
                    <a:pt x="952" y="86"/>
                    <a:pt x="944" y="77"/>
                    <a:pt x="944" y="68"/>
                  </a:cubicBezTo>
                  <a:cubicBezTo>
                    <a:pt x="948" y="25"/>
                    <a:pt x="948" y="25"/>
                    <a:pt x="948" y="25"/>
                  </a:cubicBezTo>
                  <a:cubicBezTo>
                    <a:pt x="948" y="17"/>
                    <a:pt x="940" y="7"/>
                    <a:pt x="940" y="7"/>
                  </a:cubicBezTo>
                  <a:cubicBezTo>
                    <a:pt x="902" y="0"/>
                    <a:pt x="902" y="0"/>
                    <a:pt x="902" y="0"/>
                  </a:cubicBezTo>
                  <a:cubicBezTo>
                    <a:pt x="902" y="0"/>
                    <a:pt x="889" y="4"/>
                    <a:pt x="888" y="12"/>
                  </a:cubicBezTo>
                  <a:cubicBezTo>
                    <a:pt x="872" y="50"/>
                    <a:pt x="872" y="50"/>
                    <a:pt x="872" y="50"/>
                  </a:cubicBezTo>
                  <a:cubicBezTo>
                    <a:pt x="871" y="67"/>
                    <a:pt x="862" y="67"/>
                    <a:pt x="858" y="71"/>
                  </a:cubicBezTo>
                  <a:cubicBezTo>
                    <a:pt x="858" y="71"/>
                    <a:pt x="858" y="71"/>
                    <a:pt x="853" y="75"/>
                  </a:cubicBezTo>
                  <a:cubicBezTo>
                    <a:pt x="849" y="70"/>
                    <a:pt x="840" y="70"/>
                    <a:pt x="836" y="74"/>
                  </a:cubicBezTo>
                  <a:cubicBezTo>
                    <a:pt x="831" y="78"/>
                    <a:pt x="831" y="78"/>
                    <a:pt x="831" y="78"/>
                  </a:cubicBezTo>
                  <a:cubicBezTo>
                    <a:pt x="822" y="77"/>
                    <a:pt x="814" y="76"/>
                    <a:pt x="806" y="67"/>
                  </a:cubicBezTo>
                  <a:cubicBezTo>
                    <a:pt x="778" y="35"/>
                    <a:pt x="778" y="35"/>
                    <a:pt x="778" y="35"/>
                  </a:cubicBezTo>
                  <a:cubicBezTo>
                    <a:pt x="774" y="30"/>
                    <a:pt x="762" y="25"/>
                    <a:pt x="757" y="29"/>
                  </a:cubicBezTo>
                  <a:cubicBezTo>
                    <a:pt x="734" y="49"/>
                    <a:pt x="734" y="49"/>
                    <a:pt x="734" y="49"/>
                  </a:cubicBezTo>
                  <a:cubicBezTo>
                    <a:pt x="725" y="49"/>
                    <a:pt x="725" y="57"/>
                    <a:pt x="728" y="70"/>
                  </a:cubicBezTo>
                  <a:cubicBezTo>
                    <a:pt x="747" y="102"/>
                    <a:pt x="747" y="102"/>
                    <a:pt x="747" y="102"/>
                  </a:cubicBezTo>
                  <a:cubicBezTo>
                    <a:pt x="754" y="120"/>
                    <a:pt x="750" y="124"/>
                    <a:pt x="744" y="136"/>
                  </a:cubicBezTo>
                  <a:cubicBezTo>
                    <a:pt x="744" y="136"/>
                    <a:pt x="744" y="136"/>
                    <a:pt x="744" y="136"/>
                  </a:cubicBezTo>
                  <a:cubicBezTo>
                    <a:pt x="740" y="140"/>
                    <a:pt x="735" y="144"/>
                    <a:pt x="731" y="148"/>
                  </a:cubicBezTo>
                  <a:cubicBezTo>
                    <a:pt x="731" y="148"/>
                    <a:pt x="731" y="148"/>
                    <a:pt x="731" y="148"/>
                  </a:cubicBezTo>
                  <a:cubicBezTo>
                    <a:pt x="730" y="157"/>
                    <a:pt x="721" y="165"/>
                    <a:pt x="703" y="164"/>
                  </a:cubicBezTo>
                  <a:cubicBezTo>
                    <a:pt x="665" y="157"/>
                    <a:pt x="665" y="157"/>
                    <a:pt x="665" y="157"/>
                  </a:cubicBezTo>
                  <a:cubicBezTo>
                    <a:pt x="656" y="156"/>
                    <a:pt x="647" y="164"/>
                    <a:pt x="647" y="173"/>
                  </a:cubicBezTo>
                  <a:cubicBezTo>
                    <a:pt x="640" y="203"/>
                    <a:pt x="640" y="203"/>
                    <a:pt x="640" y="203"/>
                  </a:cubicBezTo>
                  <a:cubicBezTo>
                    <a:pt x="639" y="211"/>
                    <a:pt x="643" y="216"/>
                    <a:pt x="656" y="221"/>
                  </a:cubicBezTo>
                  <a:cubicBezTo>
                    <a:pt x="690" y="232"/>
                    <a:pt x="690" y="232"/>
                    <a:pt x="690" y="232"/>
                  </a:cubicBezTo>
                  <a:cubicBezTo>
                    <a:pt x="702" y="237"/>
                    <a:pt x="710" y="246"/>
                    <a:pt x="710" y="255"/>
                  </a:cubicBezTo>
                  <a:cubicBezTo>
                    <a:pt x="710" y="255"/>
                    <a:pt x="710" y="255"/>
                    <a:pt x="710" y="255"/>
                  </a:cubicBezTo>
                  <a:cubicBezTo>
                    <a:pt x="714" y="260"/>
                    <a:pt x="713" y="268"/>
                    <a:pt x="717" y="273"/>
                  </a:cubicBezTo>
                  <a:cubicBezTo>
                    <a:pt x="712" y="277"/>
                    <a:pt x="712" y="277"/>
                    <a:pt x="712" y="277"/>
                  </a:cubicBezTo>
                  <a:cubicBezTo>
                    <a:pt x="716" y="281"/>
                    <a:pt x="716" y="290"/>
                    <a:pt x="702" y="302"/>
                  </a:cubicBezTo>
                  <a:cubicBezTo>
                    <a:pt x="674" y="326"/>
                    <a:pt x="674" y="326"/>
                    <a:pt x="674" y="326"/>
                  </a:cubicBezTo>
                  <a:cubicBezTo>
                    <a:pt x="665" y="334"/>
                    <a:pt x="664" y="343"/>
                    <a:pt x="668" y="347"/>
                  </a:cubicBezTo>
                  <a:cubicBezTo>
                    <a:pt x="687" y="379"/>
                    <a:pt x="687" y="379"/>
                    <a:pt x="687" y="379"/>
                  </a:cubicBezTo>
                  <a:cubicBezTo>
                    <a:pt x="691" y="383"/>
                    <a:pt x="700" y="384"/>
                    <a:pt x="704" y="380"/>
                  </a:cubicBezTo>
                  <a:cubicBezTo>
                    <a:pt x="745" y="361"/>
                    <a:pt x="745" y="361"/>
                    <a:pt x="745" y="361"/>
                  </a:cubicBezTo>
                  <a:cubicBezTo>
                    <a:pt x="758" y="358"/>
                    <a:pt x="767" y="358"/>
                    <a:pt x="771" y="363"/>
                  </a:cubicBezTo>
                  <a:cubicBezTo>
                    <a:pt x="771" y="363"/>
                    <a:pt x="771" y="363"/>
                    <a:pt x="771" y="363"/>
                  </a:cubicBezTo>
                  <a:cubicBezTo>
                    <a:pt x="779" y="364"/>
                    <a:pt x="787" y="373"/>
                    <a:pt x="791" y="377"/>
                  </a:cubicBezTo>
                  <a:cubicBezTo>
                    <a:pt x="791" y="377"/>
                    <a:pt x="791" y="377"/>
                    <a:pt x="791" y="377"/>
                  </a:cubicBezTo>
                  <a:cubicBezTo>
                    <a:pt x="800" y="378"/>
                    <a:pt x="804" y="383"/>
                    <a:pt x="802" y="400"/>
                  </a:cubicBezTo>
                  <a:cubicBezTo>
                    <a:pt x="799" y="443"/>
                    <a:pt x="799" y="443"/>
                    <a:pt x="799" y="443"/>
                  </a:cubicBezTo>
                  <a:cubicBezTo>
                    <a:pt x="798" y="451"/>
                    <a:pt x="802" y="456"/>
                    <a:pt x="811" y="457"/>
                  </a:cubicBezTo>
                  <a:cubicBezTo>
                    <a:pt x="845" y="468"/>
                    <a:pt x="845" y="468"/>
                    <a:pt x="845" y="468"/>
                  </a:cubicBezTo>
                  <a:cubicBezTo>
                    <a:pt x="849" y="464"/>
                    <a:pt x="858" y="464"/>
                    <a:pt x="859" y="456"/>
                  </a:cubicBezTo>
                  <a:cubicBezTo>
                    <a:pt x="871" y="413"/>
                    <a:pt x="871" y="413"/>
                    <a:pt x="871" y="413"/>
                  </a:cubicBezTo>
                  <a:cubicBezTo>
                    <a:pt x="876" y="401"/>
                    <a:pt x="889" y="397"/>
                    <a:pt x="894" y="393"/>
                  </a:cubicBezTo>
                  <a:cubicBezTo>
                    <a:pt x="894" y="393"/>
                    <a:pt x="894" y="393"/>
                    <a:pt x="894" y="393"/>
                  </a:cubicBezTo>
                  <a:cubicBezTo>
                    <a:pt x="902" y="394"/>
                    <a:pt x="911" y="395"/>
                    <a:pt x="916" y="391"/>
                  </a:cubicBezTo>
                  <a:cubicBezTo>
                    <a:pt x="916" y="391"/>
                    <a:pt x="916" y="391"/>
                    <a:pt x="916" y="391"/>
                  </a:cubicBezTo>
                  <a:cubicBezTo>
                    <a:pt x="924" y="391"/>
                    <a:pt x="933" y="392"/>
                    <a:pt x="941" y="401"/>
                  </a:cubicBezTo>
                  <a:cubicBezTo>
                    <a:pt x="969" y="433"/>
                    <a:pt x="969" y="433"/>
                    <a:pt x="969" y="433"/>
                  </a:cubicBezTo>
                  <a:cubicBezTo>
                    <a:pt x="973" y="438"/>
                    <a:pt x="985" y="443"/>
                    <a:pt x="990" y="439"/>
                  </a:cubicBezTo>
                  <a:cubicBezTo>
                    <a:pt x="1018" y="415"/>
                    <a:pt x="1018" y="415"/>
                    <a:pt x="1018" y="415"/>
                  </a:cubicBezTo>
                  <a:cubicBezTo>
                    <a:pt x="1018" y="415"/>
                    <a:pt x="1027" y="407"/>
                    <a:pt x="1019" y="398"/>
                  </a:cubicBezTo>
                  <a:close/>
                  <a:moveTo>
                    <a:pt x="803" y="279"/>
                  </a:moveTo>
                  <a:cubicBezTo>
                    <a:pt x="776" y="238"/>
                    <a:pt x="788" y="187"/>
                    <a:pt x="825" y="164"/>
                  </a:cubicBezTo>
                  <a:cubicBezTo>
                    <a:pt x="866" y="136"/>
                    <a:pt x="921" y="144"/>
                    <a:pt x="948" y="185"/>
                  </a:cubicBezTo>
                  <a:cubicBezTo>
                    <a:pt x="972" y="221"/>
                    <a:pt x="963" y="277"/>
                    <a:pt x="922" y="304"/>
                  </a:cubicBezTo>
                  <a:cubicBezTo>
                    <a:pt x="881" y="332"/>
                    <a:pt x="830" y="320"/>
                    <a:pt x="803" y="279"/>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6" name="Arrow: Right 25"/>
          <p:cNvSpPr/>
          <p:nvPr/>
        </p:nvSpPr>
        <p:spPr>
          <a:xfrm>
            <a:off x="2257655" y="4246512"/>
            <a:ext cx="1294544" cy="360060"/>
          </a:xfrm>
          <a:prstGeom prst="right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Arrow: Right 26"/>
          <p:cNvSpPr/>
          <p:nvPr/>
        </p:nvSpPr>
        <p:spPr>
          <a:xfrm rot="18900000">
            <a:off x="7509282" y="3646606"/>
            <a:ext cx="1294544" cy="360060"/>
          </a:xfrm>
          <a:prstGeom prst="right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Arrow: Right 27"/>
          <p:cNvSpPr/>
          <p:nvPr/>
        </p:nvSpPr>
        <p:spPr>
          <a:xfrm rot="2700000">
            <a:off x="7509281" y="4759245"/>
            <a:ext cx="1294544" cy="360060"/>
          </a:xfrm>
          <a:prstGeom prst="right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p:cNvSpPr txBox="1"/>
          <p:nvPr/>
        </p:nvSpPr>
        <p:spPr>
          <a:xfrm>
            <a:off x="2523890" y="4607487"/>
            <a:ext cx="636713" cy="369332"/>
          </a:xfrm>
          <a:prstGeom prst="rect">
            <a:avLst/>
          </a:prstGeom>
          <a:noFill/>
        </p:spPr>
        <p:txBody>
          <a:bodyPr wrap="none" rtlCol="0">
            <a:spAutoFit/>
          </a:bodyPr>
          <a:lstStyle/>
          <a:p>
            <a:r>
              <a:rPr lang="en-US"/>
              <a:t>Push</a:t>
            </a:r>
          </a:p>
        </p:txBody>
      </p:sp>
      <p:sp>
        <p:nvSpPr>
          <p:cNvPr id="30" name="TextBox 29"/>
          <p:cNvSpPr txBox="1"/>
          <p:nvPr/>
        </p:nvSpPr>
        <p:spPr>
          <a:xfrm>
            <a:off x="6605933" y="4606572"/>
            <a:ext cx="530915" cy="369332"/>
          </a:xfrm>
          <a:prstGeom prst="rect">
            <a:avLst/>
          </a:prstGeom>
          <a:noFill/>
        </p:spPr>
        <p:txBody>
          <a:bodyPr wrap="none" rtlCol="0">
            <a:spAutoFit/>
          </a:bodyPr>
          <a:lstStyle/>
          <a:p>
            <a:r>
              <a:rPr lang="en-US"/>
              <a:t>Pull</a:t>
            </a:r>
          </a:p>
        </p:txBody>
      </p:sp>
    </p:spTree>
    <p:extLst>
      <p:ext uri="{BB962C8B-B14F-4D97-AF65-F5344CB8AC3E}">
        <p14:creationId xmlns:p14="http://schemas.microsoft.com/office/powerpoint/2010/main" val="5348461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What is a container?</a:t>
            </a:r>
          </a:p>
        </p:txBody>
      </p:sp>
      <p:sp>
        <p:nvSpPr>
          <p:cNvPr id="3" name="Content Placeholder 2"/>
          <p:cNvSpPr>
            <a:spLocks noGrp="1"/>
          </p:cNvSpPr>
          <p:nvPr>
            <p:ph idx="1"/>
          </p:nvPr>
        </p:nvSpPr>
        <p:spPr/>
        <p:txBody>
          <a:bodyPr/>
          <a:lstStyle/>
          <a:p>
            <a:r>
              <a:rPr lang="en-US"/>
              <a:t>A clear boundary for your stuff</a:t>
            </a:r>
          </a:p>
        </p:txBody>
      </p:sp>
      <p:sp>
        <p:nvSpPr>
          <p:cNvPr id="6" name="Shape 274"/>
          <p:cNvSpPr/>
          <p:nvPr/>
        </p:nvSpPr>
        <p:spPr>
          <a:xfrm>
            <a:off x="3700907" y="2691830"/>
            <a:ext cx="4319282" cy="3237002"/>
          </a:xfrm>
          <a:prstGeom prst="rect">
            <a:avLst/>
          </a:prstGeom>
          <a:solidFill>
            <a:srgbClr val="00A1F1"/>
          </a:solidFill>
          <a:ln>
            <a:noFill/>
          </a:ln>
        </p:spPr>
        <p:txBody>
          <a:bodyPr lIns="91425" tIns="91425" rIns="91425" bIns="91425" anchor="b" anchorCtr="0">
            <a:noAutofit/>
          </a:bodyPr>
          <a:lstStyle/>
          <a:p>
            <a:pPr lvl="0" algn="r">
              <a:spcBef>
                <a:spcPts val="0"/>
              </a:spcBef>
              <a:buNone/>
            </a:pPr>
            <a:r>
              <a:rPr lang="en-US">
                <a:solidFill>
                  <a:schemeClr val="bg1"/>
                </a:solidFill>
              </a:rPr>
              <a:t>Operating</a:t>
            </a:r>
          </a:p>
          <a:p>
            <a:pPr lvl="0" algn="r">
              <a:spcBef>
                <a:spcPts val="0"/>
              </a:spcBef>
              <a:buNone/>
            </a:pPr>
            <a:r>
              <a:rPr lang="en-US">
                <a:solidFill>
                  <a:schemeClr val="bg1"/>
                </a:solidFill>
              </a:rPr>
              <a:t>System</a:t>
            </a:r>
            <a:endParaRPr>
              <a:solidFill>
                <a:schemeClr val="bg1"/>
              </a:solidFill>
            </a:endParaRPr>
          </a:p>
        </p:txBody>
      </p:sp>
      <p:pic>
        <p:nvPicPr>
          <p:cNvPr id="7" name="Picture 6"/>
          <p:cNvPicPr>
            <a:picLocks noChangeAspect="1"/>
          </p:cNvPicPr>
          <p:nvPr/>
        </p:nvPicPr>
        <p:blipFill>
          <a:blip r:embed="rId3"/>
          <a:stretch>
            <a:fillRect/>
          </a:stretch>
        </p:blipFill>
        <p:spPr>
          <a:xfrm>
            <a:off x="3933290" y="4876296"/>
            <a:ext cx="1006962" cy="933641"/>
          </a:xfrm>
          <a:prstGeom prst="rect">
            <a:avLst/>
          </a:prstGeom>
        </p:spPr>
      </p:pic>
      <p:sp>
        <p:nvSpPr>
          <p:cNvPr id="8" name="Rectangle 7"/>
          <p:cNvSpPr/>
          <p:nvPr/>
        </p:nvSpPr>
        <p:spPr>
          <a:xfrm>
            <a:off x="4073703" y="2948683"/>
            <a:ext cx="1268859" cy="6318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Web Server</a:t>
            </a:r>
          </a:p>
        </p:txBody>
      </p:sp>
      <p:sp>
        <p:nvSpPr>
          <p:cNvPr id="9" name="Rectangle 8"/>
          <p:cNvSpPr/>
          <p:nvPr/>
        </p:nvSpPr>
        <p:spPr>
          <a:xfrm>
            <a:off x="4436771" y="4492897"/>
            <a:ext cx="1268859" cy="631861"/>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Log Roller</a:t>
            </a:r>
          </a:p>
        </p:txBody>
      </p:sp>
      <p:sp>
        <p:nvSpPr>
          <p:cNvPr id="10" name="Rectangle 9"/>
          <p:cNvSpPr/>
          <p:nvPr/>
        </p:nvSpPr>
        <p:spPr>
          <a:xfrm>
            <a:off x="6046946" y="3492517"/>
            <a:ext cx="1268859" cy="631861"/>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Monitoring Agent</a:t>
            </a:r>
          </a:p>
        </p:txBody>
      </p:sp>
      <p:sp>
        <p:nvSpPr>
          <p:cNvPr id="11" name="Rectangle 10"/>
          <p:cNvSpPr/>
          <p:nvPr/>
        </p:nvSpPr>
        <p:spPr>
          <a:xfrm>
            <a:off x="6643192" y="4372509"/>
            <a:ext cx="1268859" cy="631861"/>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SSH Daemon</a:t>
            </a:r>
          </a:p>
        </p:txBody>
      </p:sp>
    </p:spTree>
    <p:extLst>
      <p:ext uri="{BB962C8B-B14F-4D97-AF65-F5344CB8AC3E}">
        <p14:creationId xmlns:p14="http://schemas.microsoft.com/office/powerpoint/2010/main" val="7124184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hape 274"/>
          <p:cNvSpPr/>
          <p:nvPr/>
        </p:nvSpPr>
        <p:spPr>
          <a:xfrm>
            <a:off x="3700907" y="2691830"/>
            <a:ext cx="4319282" cy="3237002"/>
          </a:xfrm>
          <a:prstGeom prst="rect">
            <a:avLst/>
          </a:prstGeom>
          <a:solidFill>
            <a:srgbClr val="00A1F1"/>
          </a:solidFill>
          <a:ln>
            <a:noFill/>
          </a:ln>
        </p:spPr>
        <p:txBody>
          <a:bodyPr lIns="91425" tIns="91425" rIns="91425" bIns="91425" anchor="b" anchorCtr="0">
            <a:noAutofit/>
          </a:bodyPr>
          <a:lstStyle/>
          <a:p>
            <a:pPr lvl="0" algn="r">
              <a:spcBef>
                <a:spcPts val="0"/>
              </a:spcBef>
              <a:buNone/>
            </a:pPr>
            <a:r>
              <a:rPr lang="en-US">
                <a:solidFill>
                  <a:schemeClr val="bg1"/>
                </a:solidFill>
              </a:rPr>
              <a:t>Operating</a:t>
            </a:r>
          </a:p>
          <a:p>
            <a:pPr lvl="0" algn="r">
              <a:spcBef>
                <a:spcPts val="0"/>
              </a:spcBef>
              <a:buNone/>
            </a:pPr>
            <a:r>
              <a:rPr lang="en-US">
                <a:solidFill>
                  <a:schemeClr val="bg1"/>
                </a:solidFill>
              </a:rPr>
              <a:t>System</a:t>
            </a:r>
            <a:endParaRPr>
              <a:solidFill>
                <a:schemeClr val="bg1"/>
              </a:solidFill>
            </a:endParaRPr>
          </a:p>
        </p:txBody>
      </p:sp>
      <p:sp>
        <p:nvSpPr>
          <p:cNvPr id="13" name="Rectangle 12"/>
          <p:cNvSpPr/>
          <p:nvPr/>
        </p:nvSpPr>
        <p:spPr>
          <a:xfrm>
            <a:off x="3760342" y="3843140"/>
            <a:ext cx="1962364" cy="85728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5860547" y="2758611"/>
            <a:ext cx="2030005" cy="194181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3760342" y="2758611"/>
            <a:ext cx="1962364" cy="83639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a:t>What is a container?</a:t>
            </a:r>
          </a:p>
        </p:txBody>
      </p:sp>
      <p:sp>
        <p:nvSpPr>
          <p:cNvPr id="3" name="Content Placeholder 2"/>
          <p:cNvSpPr>
            <a:spLocks noGrp="1"/>
          </p:cNvSpPr>
          <p:nvPr>
            <p:ph idx="1"/>
          </p:nvPr>
        </p:nvSpPr>
        <p:spPr>
          <a:xfrm>
            <a:off x="838200" y="1825625"/>
            <a:ext cx="10515600" cy="4351338"/>
          </a:xfrm>
        </p:spPr>
        <p:txBody>
          <a:bodyPr/>
          <a:lstStyle/>
          <a:p>
            <a:r>
              <a:rPr lang="en-US"/>
              <a:t>A clear boundary for your stuff</a:t>
            </a:r>
          </a:p>
        </p:txBody>
      </p:sp>
      <p:pic>
        <p:nvPicPr>
          <p:cNvPr id="7" name="Picture 6"/>
          <p:cNvPicPr>
            <a:picLocks noChangeAspect="1"/>
          </p:cNvPicPr>
          <p:nvPr/>
        </p:nvPicPr>
        <p:blipFill>
          <a:blip r:embed="rId3"/>
          <a:stretch>
            <a:fillRect/>
          </a:stretch>
        </p:blipFill>
        <p:spPr>
          <a:xfrm>
            <a:off x="3933290" y="4876296"/>
            <a:ext cx="1006962" cy="933641"/>
          </a:xfrm>
          <a:prstGeom prst="rect">
            <a:avLst/>
          </a:prstGeom>
          <a:ln>
            <a:noFill/>
          </a:ln>
        </p:spPr>
      </p:pic>
      <p:sp>
        <p:nvSpPr>
          <p:cNvPr id="8" name="Rectangle 7"/>
          <p:cNvSpPr/>
          <p:nvPr/>
        </p:nvSpPr>
        <p:spPr>
          <a:xfrm>
            <a:off x="3881393" y="2860879"/>
            <a:ext cx="1268859" cy="63186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Web Server</a:t>
            </a:r>
          </a:p>
        </p:txBody>
      </p:sp>
      <p:sp>
        <p:nvSpPr>
          <p:cNvPr id="9" name="Rectangle 8"/>
          <p:cNvSpPr/>
          <p:nvPr/>
        </p:nvSpPr>
        <p:spPr>
          <a:xfrm>
            <a:off x="6018261" y="2860879"/>
            <a:ext cx="1268859" cy="63186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Log Roller</a:t>
            </a:r>
          </a:p>
        </p:txBody>
      </p:sp>
      <p:sp>
        <p:nvSpPr>
          <p:cNvPr id="10" name="Rectangle 9"/>
          <p:cNvSpPr/>
          <p:nvPr/>
        </p:nvSpPr>
        <p:spPr>
          <a:xfrm>
            <a:off x="6018262" y="3944632"/>
            <a:ext cx="1268859" cy="63186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Monitoring Agent</a:t>
            </a:r>
          </a:p>
        </p:txBody>
      </p:sp>
      <p:sp>
        <p:nvSpPr>
          <p:cNvPr id="11" name="Rectangle 10"/>
          <p:cNvSpPr/>
          <p:nvPr/>
        </p:nvSpPr>
        <p:spPr>
          <a:xfrm>
            <a:off x="3881394" y="3955852"/>
            <a:ext cx="1268859" cy="63186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SSH Daemon</a:t>
            </a:r>
          </a:p>
        </p:txBody>
      </p:sp>
      <p:sp>
        <p:nvSpPr>
          <p:cNvPr id="14" name="Freeform 9"/>
          <p:cNvSpPr>
            <a:spLocks noChangeAspect="1" noEditPoints="1"/>
          </p:cNvSpPr>
          <p:nvPr/>
        </p:nvSpPr>
        <p:spPr bwMode="black">
          <a:xfrm>
            <a:off x="5161128" y="2804371"/>
            <a:ext cx="507401" cy="411417"/>
          </a:xfrm>
          <a:custGeom>
            <a:avLst/>
            <a:gdLst>
              <a:gd name="T0" fmla="*/ 600 w 1107"/>
              <a:gd name="T1" fmla="*/ 625 h 897"/>
              <a:gd name="T2" fmla="*/ 649 w 1107"/>
              <a:gd name="T3" fmla="*/ 567 h 897"/>
              <a:gd name="T4" fmla="*/ 727 w 1107"/>
              <a:gd name="T5" fmla="*/ 482 h 897"/>
              <a:gd name="T6" fmla="*/ 601 w 1107"/>
              <a:gd name="T7" fmla="*/ 434 h 897"/>
              <a:gd name="T8" fmla="*/ 628 w 1107"/>
              <a:gd name="T9" fmla="*/ 305 h 897"/>
              <a:gd name="T10" fmla="*/ 547 w 1107"/>
              <a:gd name="T11" fmla="*/ 240 h 897"/>
              <a:gd name="T12" fmla="*/ 427 w 1107"/>
              <a:gd name="T13" fmla="*/ 287 h 897"/>
              <a:gd name="T14" fmla="*/ 368 w 1107"/>
              <a:gd name="T15" fmla="*/ 170 h 897"/>
              <a:gd name="T16" fmla="*/ 285 w 1107"/>
              <a:gd name="T17" fmla="*/ 263 h 897"/>
              <a:gd name="T18" fmla="*/ 241 w 1107"/>
              <a:gd name="T19" fmla="*/ 313 h 897"/>
              <a:gd name="T20" fmla="*/ 139 w 1107"/>
              <a:gd name="T21" fmla="*/ 281 h 897"/>
              <a:gd name="T22" fmla="*/ 79 w 1107"/>
              <a:gd name="T23" fmla="*/ 355 h 897"/>
              <a:gd name="T24" fmla="*/ 132 w 1107"/>
              <a:gd name="T25" fmla="*/ 446 h 897"/>
              <a:gd name="T26" fmla="*/ 83 w 1107"/>
              <a:gd name="T27" fmla="*/ 505 h 897"/>
              <a:gd name="T28" fmla="*/ 5 w 1107"/>
              <a:gd name="T29" fmla="*/ 590 h 897"/>
              <a:gd name="T30" fmla="*/ 132 w 1107"/>
              <a:gd name="T31" fmla="*/ 638 h 897"/>
              <a:gd name="T32" fmla="*/ 145 w 1107"/>
              <a:gd name="T33" fmla="*/ 669 h 897"/>
              <a:gd name="T34" fmla="*/ 110 w 1107"/>
              <a:gd name="T35" fmla="*/ 793 h 897"/>
              <a:gd name="T36" fmla="*/ 230 w 1107"/>
              <a:gd name="T37" fmla="*/ 781 h 897"/>
              <a:gd name="T38" fmla="*/ 306 w 1107"/>
              <a:gd name="T39" fmla="*/ 785 h 897"/>
              <a:gd name="T40" fmla="*/ 346 w 1107"/>
              <a:gd name="T41" fmla="*/ 878 h 897"/>
              <a:gd name="T42" fmla="*/ 440 w 1107"/>
              <a:gd name="T43" fmla="*/ 872 h 897"/>
              <a:gd name="T44" fmla="*/ 466 w 1107"/>
              <a:gd name="T45" fmla="*/ 764 h 897"/>
              <a:gd name="T46" fmla="*/ 539 w 1107"/>
              <a:gd name="T47" fmla="*/ 755 h 897"/>
              <a:gd name="T48" fmla="*/ 659 w 1107"/>
              <a:gd name="T49" fmla="*/ 743 h 897"/>
              <a:gd name="T50" fmla="*/ 263 w 1107"/>
              <a:gd name="T51" fmla="*/ 452 h 897"/>
              <a:gd name="T52" fmla="*/ 281 w 1107"/>
              <a:gd name="T53" fmla="*/ 633 h 897"/>
              <a:gd name="T54" fmla="*/ 1002 w 1107"/>
              <a:gd name="T55" fmla="*/ 332 h 897"/>
              <a:gd name="T56" fmla="*/ 1043 w 1107"/>
              <a:gd name="T57" fmla="*/ 304 h 897"/>
              <a:gd name="T58" fmla="*/ 1107 w 1107"/>
              <a:gd name="T59" fmla="*/ 266 h 897"/>
              <a:gd name="T60" fmla="*/ 1037 w 1107"/>
              <a:gd name="T61" fmla="*/ 213 h 897"/>
              <a:gd name="T62" fmla="*/ 1077 w 1107"/>
              <a:gd name="T63" fmla="*/ 138 h 897"/>
              <a:gd name="T64" fmla="*/ 1038 w 1107"/>
              <a:gd name="T65" fmla="*/ 83 h 897"/>
              <a:gd name="T66" fmla="*/ 956 w 1107"/>
              <a:gd name="T67" fmla="*/ 91 h 897"/>
              <a:gd name="T68" fmla="*/ 940 w 1107"/>
              <a:gd name="T69" fmla="*/ 7 h 897"/>
              <a:gd name="T70" fmla="*/ 872 w 1107"/>
              <a:gd name="T71" fmla="*/ 50 h 897"/>
              <a:gd name="T72" fmla="*/ 836 w 1107"/>
              <a:gd name="T73" fmla="*/ 74 h 897"/>
              <a:gd name="T74" fmla="*/ 778 w 1107"/>
              <a:gd name="T75" fmla="*/ 35 h 897"/>
              <a:gd name="T76" fmla="*/ 728 w 1107"/>
              <a:gd name="T77" fmla="*/ 70 h 897"/>
              <a:gd name="T78" fmla="*/ 744 w 1107"/>
              <a:gd name="T79" fmla="*/ 136 h 897"/>
              <a:gd name="T80" fmla="*/ 703 w 1107"/>
              <a:gd name="T81" fmla="*/ 164 h 897"/>
              <a:gd name="T82" fmla="*/ 640 w 1107"/>
              <a:gd name="T83" fmla="*/ 203 h 897"/>
              <a:gd name="T84" fmla="*/ 710 w 1107"/>
              <a:gd name="T85" fmla="*/ 255 h 897"/>
              <a:gd name="T86" fmla="*/ 712 w 1107"/>
              <a:gd name="T87" fmla="*/ 277 h 897"/>
              <a:gd name="T88" fmla="*/ 668 w 1107"/>
              <a:gd name="T89" fmla="*/ 347 h 897"/>
              <a:gd name="T90" fmla="*/ 745 w 1107"/>
              <a:gd name="T91" fmla="*/ 361 h 897"/>
              <a:gd name="T92" fmla="*/ 791 w 1107"/>
              <a:gd name="T93" fmla="*/ 377 h 897"/>
              <a:gd name="T94" fmla="*/ 799 w 1107"/>
              <a:gd name="T95" fmla="*/ 443 h 897"/>
              <a:gd name="T96" fmla="*/ 859 w 1107"/>
              <a:gd name="T97" fmla="*/ 456 h 897"/>
              <a:gd name="T98" fmla="*/ 894 w 1107"/>
              <a:gd name="T99" fmla="*/ 393 h 897"/>
              <a:gd name="T100" fmla="*/ 941 w 1107"/>
              <a:gd name="T101" fmla="*/ 401 h 897"/>
              <a:gd name="T102" fmla="*/ 1018 w 1107"/>
              <a:gd name="T103" fmla="*/ 415 h 897"/>
              <a:gd name="T104" fmla="*/ 825 w 1107"/>
              <a:gd name="T105" fmla="*/ 164 h 897"/>
              <a:gd name="T106" fmla="*/ 803 w 1107"/>
              <a:gd name="T107" fmla="*/ 279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7" h="897">
                <a:moveTo>
                  <a:pt x="654" y="716"/>
                </a:moveTo>
                <a:cubicBezTo>
                  <a:pt x="616" y="670"/>
                  <a:pt x="616" y="670"/>
                  <a:pt x="616" y="670"/>
                </a:cubicBezTo>
                <a:cubicBezTo>
                  <a:pt x="593" y="654"/>
                  <a:pt x="603" y="638"/>
                  <a:pt x="600" y="625"/>
                </a:cubicBezTo>
                <a:cubicBezTo>
                  <a:pt x="600" y="625"/>
                  <a:pt x="600" y="625"/>
                  <a:pt x="600" y="625"/>
                </a:cubicBezTo>
                <a:cubicBezTo>
                  <a:pt x="605" y="617"/>
                  <a:pt x="611" y="609"/>
                  <a:pt x="608" y="596"/>
                </a:cubicBezTo>
                <a:cubicBezTo>
                  <a:pt x="618" y="580"/>
                  <a:pt x="623" y="572"/>
                  <a:pt x="649" y="567"/>
                </a:cubicBezTo>
                <a:cubicBezTo>
                  <a:pt x="715" y="553"/>
                  <a:pt x="715" y="553"/>
                  <a:pt x="715" y="553"/>
                </a:cubicBezTo>
                <a:cubicBezTo>
                  <a:pt x="728" y="550"/>
                  <a:pt x="733" y="542"/>
                  <a:pt x="730" y="529"/>
                </a:cubicBezTo>
                <a:cubicBezTo>
                  <a:pt x="727" y="482"/>
                  <a:pt x="727" y="482"/>
                  <a:pt x="727" y="482"/>
                </a:cubicBezTo>
                <a:cubicBezTo>
                  <a:pt x="724" y="469"/>
                  <a:pt x="717" y="463"/>
                  <a:pt x="701" y="453"/>
                </a:cubicBezTo>
                <a:cubicBezTo>
                  <a:pt x="641" y="459"/>
                  <a:pt x="641" y="459"/>
                  <a:pt x="641" y="459"/>
                </a:cubicBezTo>
                <a:cubicBezTo>
                  <a:pt x="620" y="457"/>
                  <a:pt x="604" y="447"/>
                  <a:pt x="601" y="434"/>
                </a:cubicBezTo>
                <a:cubicBezTo>
                  <a:pt x="598" y="421"/>
                  <a:pt x="590" y="416"/>
                  <a:pt x="580" y="397"/>
                </a:cubicBezTo>
                <a:cubicBezTo>
                  <a:pt x="577" y="384"/>
                  <a:pt x="574" y="371"/>
                  <a:pt x="584" y="355"/>
                </a:cubicBezTo>
                <a:cubicBezTo>
                  <a:pt x="628" y="305"/>
                  <a:pt x="628" y="305"/>
                  <a:pt x="628" y="305"/>
                </a:cubicBezTo>
                <a:cubicBezTo>
                  <a:pt x="634" y="297"/>
                  <a:pt x="631" y="284"/>
                  <a:pt x="623" y="279"/>
                </a:cubicBezTo>
                <a:cubicBezTo>
                  <a:pt x="581" y="240"/>
                  <a:pt x="581" y="240"/>
                  <a:pt x="581" y="240"/>
                </a:cubicBezTo>
                <a:cubicBezTo>
                  <a:pt x="573" y="235"/>
                  <a:pt x="560" y="238"/>
                  <a:pt x="547" y="240"/>
                </a:cubicBezTo>
                <a:cubicBezTo>
                  <a:pt x="503" y="291"/>
                  <a:pt x="503" y="291"/>
                  <a:pt x="503" y="291"/>
                </a:cubicBezTo>
                <a:cubicBezTo>
                  <a:pt x="484" y="302"/>
                  <a:pt x="471" y="304"/>
                  <a:pt x="463" y="299"/>
                </a:cubicBezTo>
                <a:cubicBezTo>
                  <a:pt x="456" y="294"/>
                  <a:pt x="435" y="292"/>
                  <a:pt x="427" y="287"/>
                </a:cubicBezTo>
                <a:cubicBezTo>
                  <a:pt x="419" y="282"/>
                  <a:pt x="403" y="271"/>
                  <a:pt x="400" y="258"/>
                </a:cubicBezTo>
                <a:cubicBezTo>
                  <a:pt x="386" y="193"/>
                  <a:pt x="386" y="193"/>
                  <a:pt x="386" y="193"/>
                </a:cubicBezTo>
                <a:cubicBezTo>
                  <a:pt x="384" y="180"/>
                  <a:pt x="368" y="170"/>
                  <a:pt x="368" y="170"/>
                </a:cubicBezTo>
                <a:cubicBezTo>
                  <a:pt x="308" y="176"/>
                  <a:pt x="308" y="176"/>
                  <a:pt x="308" y="176"/>
                </a:cubicBezTo>
                <a:cubicBezTo>
                  <a:pt x="308" y="176"/>
                  <a:pt x="289" y="187"/>
                  <a:pt x="292" y="200"/>
                </a:cubicBezTo>
                <a:cubicBezTo>
                  <a:pt x="285" y="263"/>
                  <a:pt x="285" y="263"/>
                  <a:pt x="285" y="263"/>
                </a:cubicBezTo>
                <a:cubicBezTo>
                  <a:pt x="291" y="289"/>
                  <a:pt x="277" y="292"/>
                  <a:pt x="272" y="300"/>
                </a:cubicBezTo>
                <a:cubicBezTo>
                  <a:pt x="272" y="300"/>
                  <a:pt x="272" y="300"/>
                  <a:pt x="267" y="308"/>
                </a:cubicBezTo>
                <a:cubicBezTo>
                  <a:pt x="259" y="302"/>
                  <a:pt x="246" y="305"/>
                  <a:pt x="241" y="313"/>
                </a:cubicBezTo>
                <a:cubicBezTo>
                  <a:pt x="236" y="321"/>
                  <a:pt x="236" y="321"/>
                  <a:pt x="236" y="321"/>
                </a:cubicBezTo>
                <a:cubicBezTo>
                  <a:pt x="223" y="324"/>
                  <a:pt x="210" y="327"/>
                  <a:pt x="194" y="317"/>
                </a:cubicBezTo>
                <a:cubicBezTo>
                  <a:pt x="139" y="281"/>
                  <a:pt x="139" y="281"/>
                  <a:pt x="139" y="281"/>
                </a:cubicBezTo>
                <a:cubicBezTo>
                  <a:pt x="131" y="276"/>
                  <a:pt x="110" y="273"/>
                  <a:pt x="104" y="281"/>
                </a:cubicBezTo>
                <a:cubicBezTo>
                  <a:pt x="79" y="321"/>
                  <a:pt x="79" y="321"/>
                  <a:pt x="79" y="321"/>
                </a:cubicBezTo>
                <a:cubicBezTo>
                  <a:pt x="66" y="324"/>
                  <a:pt x="68" y="337"/>
                  <a:pt x="79" y="355"/>
                </a:cubicBezTo>
                <a:cubicBezTo>
                  <a:pt x="121" y="394"/>
                  <a:pt x="121" y="394"/>
                  <a:pt x="121" y="394"/>
                </a:cubicBezTo>
                <a:cubicBezTo>
                  <a:pt x="140" y="417"/>
                  <a:pt x="135" y="425"/>
                  <a:pt x="132" y="446"/>
                </a:cubicBezTo>
                <a:cubicBezTo>
                  <a:pt x="132" y="446"/>
                  <a:pt x="132" y="446"/>
                  <a:pt x="132" y="446"/>
                </a:cubicBezTo>
                <a:cubicBezTo>
                  <a:pt x="127" y="454"/>
                  <a:pt x="122" y="462"/>
                  <a:pt x="117" y="470"/>
                </a:cubicBezTo>
                <a:cubicBezTo>
                  <a:pt x="117" y="470"/>
                  <a:pt x="117" y="470"/>
                  <a:pt x="117" y="470"/>
                </a:cubicBezTo>
                <a:cubicBezTo>
                  <a:pt x="120" y="483"/>
                  <a:pt x="109" y="499"/>
                  <a:pt x="83" y="505"/>
                </a:cubicBezTo>
                <a:cubicBezTo>
                  <a:pt x="23" y="511"/>
                  <a:pt x="23" y="511"/>
                  <a:pt x="23" y="511"/>
                </a:cubicBezTo>
                <a:cubicBezTo>
                  <a:pt x="10" y="514"/>
                  <a:pt x="0" y="529"/>
                  <a:pt x="2" y="543"/>
                </a:cubicBezTo>
                <a:cubicBezTo>
                  <a:pt x="5" y="590"/>
                  <a:pt x="5" y="590"/>
                  <a:pt x="5" y="590"/>
                </a:cubicBezTo>
                <a:cubicBezTo>
                  <a:pt x="8" y="603"/>
                  <a:pt x="16" y="608"/>
                  <a:pt x="37" y="610"/>
                </a:cubicBezTo>
                <a:cubicBezTo>
                  <a:pt x="92" y="612"/>
                  <a:pt x="92" y="612"/>
                  <a:pt x="92" y="612"/>
                </a:cubicBezTo>
                <a:cubicBezTo>
                  <a:pt x="113" y="614"/>
                  <a:pt x="129" y="625"/>
                  <a:pt x="132" y="638"/>
                </a:cubicBezTo>
                <a:cubicBezTo>
                  <a:pt x="132" y="638"/>
                  <a:pt x="132" y="638"/>
                  <a:pt x="132" y="638"/>
                </a:cubicBezTo>
                <a:cubicBezTo>
                  <a:pt x="140" y="643"/>
                  <a:pt x="142" y="656"/>
                  <a:pt x="150" y="661"/>
                </a:cubicBezTo>
                <a:cubicBezTo>
                  <a:pt x="145" y="669"/>
                  <a:pt x="145" y="669"/>
                  <a:pt x="145" y="669"/>
                </a:cubicBezTo>
                <a:cubicBezTo>
                  <a:pt x="153" y="674"/>
                  <a:pt x="156" y="687"/>
                  <a:pt x="140" y="711"/>
                </a:cubicBezTo>
                <a:cubicBezTo>
                  <a:pt x="109" y="759"/>
                  <a:pt x="109" y="759"/>
                  <a:pt x="109" y="759"/>
                </a:cubicBezTo>
                <a:cubicBezTo>
                  <a:pt x="99" y="775"/>
                  <a:pt x="102" y="788"/>
                  <a:pt x="110" y="793"/>
                </a:cubicBezTo>
                <a:cubicBezTo>
                  <a:pt x="152" y="832"/>
                  <a:pt x="152" y="832"/>
                  <a:pt x="152" y="832"/>
                </a:cubicBezTo>
                <a:cubicBezTo>
                  <a:pt x="160" y="837"/>
                  <a:pt x="173" y="834"/>
                  <a:pt x="178" y="826"/>
                </a:cubicBezTo>
                <a:cubicBezTo>
                  <a:pt x="230" y="781"/>
                  <a:pt x="230" y="781"/>
                  <a:pt x="230" y="781"/>
                </a:cubicBezTo>
                <a:cubicBezTo>
                  <a:pt x="248" y="770"/>
                  <a:pt x="261" y="767"/>
                  <a:pt x="269" y="772"/>
                </a:cubicBezTo>
                <a:cubicBezTo>
                  <a:pt x="269" y="772"/>
                  <a:pt x="269" y="772"/>
                  <a:pt x="269" y="772"/>
                </a:cubicBezTo>
                <a:cubicBezTo>
                  <a:pt x="282" y="769"/>
                  <a:pt x="298" y="779"/>
                  <a:pt x="306" y="785"/>
                </a:cubicBezTo>
                <a:cubicBezTo>
                  <a:pt x="306" y="785"/>
                  <a:pt x="306" y="785"/>
                  <a:pt x="306" y="785"/>
                </a:cubicBezTo>
                <a:cubicBezTo>
                  <a:pt x="319" y="782"/>
                  <a:pt x="327" y="787"/>
                  <a:pt x="332" y="813"/>
                </a:cubicBezTo>
                <a:cubicBezTo>
                  <a:pt x="346" y="878"/>
                  <a:pt x="346" y="878"/>
                  <a:pt x="346" y="878"/>
                </a:cubicBezTo>
                <a:cubicBezTo>
                  <a:pt x="349" y="892"/>
                  <a:pt x="357" y="897"/>
                  <a:pt x="370" y="894"/>
                </a:cubicBezTo>
                <a:cubicBezTo>
                  <a:pt x="425" y="896"/>
                  <a:pt x="425" y="896"/>
                  <a:pt x="425" y="896"/>
                </a:cubicBezTo>
                <a:cubicBezTo>
                  <a:pt x="430" y="888"/>
                  <a:pt x="443" y="885"/>
                  <a:pt x="440" y="872"/>
                </a:cubicBezTo>
                <a:cubicBezTo>
                  <a:pt x="440" y="804"/>
                  <a:pt x="440" y="804"/>
                  <a:pt x="440" y="804"/>
                </a:cubicBezTo>
                <a:cubicBezTo>
                  <a:pt x="442" y="783"/>
                  <a:pt x="460" y="772"/>
                  <a:pt x="466" y="764"/>
                </a:cubicBezTo>
                <a:cubicBezTo>
                  <a:pt x="466" y="764"/>
                  <a:pt x="466" y="764"/>
                  <a:pt x="466" y="764"/>
                </a:cubicBezTo>
                <a:cubicBezTo>
                  <a:pt x="479" y="761"/>
                  <a:pt x="492" y="758"/>
                  <a:pt x="497" y="750"/>
                </a:cubicBezTo>
                <a:cubicBezTo>
                  <a:pt x="497" y="750"/>
                  <a:pt x="497" y="750"/>
                  <a:pt x="497" y="750"/>
                </a:cubicBezTo>
                <a:cubicBezTo>
                  <a:pt x="510" y="747"/>
                  <a:pt x="523" y="745"/>
                  <a:pt x="539" y="755"/>
                </a:cubicBezTo>
                <a:cubicBezTo>
                  <a:pt x="594" y="791"/>
                  <a:pt x="594" y="791"/>
                  <a:pt x="594" y="791"/>
                </a:cubicBezTo>
                <a:cubicBezTo>
                  <a:pt x="602" y="796"/>
                  <a:pt x="623" y="798"/>
                  <a:pt x="628" y="790"/>
                </a:cubicBezTo>
                <a:cubicBezTo>
                  <a:pt x="659" y="743"/>
                  <a:pt x="659" y="743"/>
                  <a:pt x="659" y="743"/>
                </a:cubicBezTo>
                <a:cubicBezTo>
                  <a:pt x="659" y="743"/>
                  <a:pt x="669" y="727"/>
                  <a:pt x="654" y="716"/>
                </a:cubicBezTo>
                <a:close/>
                <a:moveTo>
                  <a:pt x="281" y="633"/>
                </a:moveTo>
                <a:cubicBezTo>
                  <a:pt x="223" y="584"/>
                  <a:pt x="219" y="502"/>
                  <a:pt x="263" y="452"/>
                </a:cubicBezTo>
                <a:cubicBezTo>
                  <a:pt x="313" y="393"/>
                  <a:pt x="399" y="382"/>
                  <a:pt x="457" y="431"/>
                </a:cubicBezTo>
                <a:cubicBezTo>
                  <a:pt x="507" y="475"/>
                  <a:pt x="518" y="561"/>
                  <a:pt x="469" y="619"/>
                </a:cubicBezTo>
                <a:cubicBezTo>
                  <a:pt x="420" y="678"/>
                  <a:pt x="339" y="682"/>
                  <a:pt x="281" y="633"/>
                </a:cubicBezTo>
                <a:close/>
                <a:moveTo>
                  <a:pt x="1019" y="398"/>
                </a:moveTo>
                <a:cubicBezTo>
                  <a:pt x="1004" y="362"/>
                  <a:pt x="1004" y="362"/>
                  <a:pt x="1004" y="362"/>
                </a:cubicBezTo>
                <a:cubicBezTo>
                  <a:pt x="992" y="348"/>
                  <a:pt x="1002" y="340"/>
                  <a:pt x="1002" y="332"/>
                </a:cubicBezTo>
                <a:cubicBezTo>
                  <a:pt x="1002" y="332"/>
                  <a:pt x="1002" y="332"/>
                  <a:pt x="1002" y="332"/>
                </a:cubicBezTo>
                <a:cubicBezTo>
                  <a:pt x="1007" y="328"/>
                  <a:pt x="1011" y="324"/>
                  <a:pt x="1012" y="315"/>
                </a:cubicBezTo>
                <a:cubicBezTo>
                  <a:pt x="1021" y="307"/>
                  <a:pt x="1026" y="303"/>
                  <a:pt x="1043" y="304"/>
                </a:cubicBezTo>
                <a:cubicBezTo>
                  <a:pt x="1086" y="307"/>
                  <a:pt x="1086" y="307"/>
                  <a:pt x="1086" y="307"/>
                </a:cubicBezTo>
                <a:cubicBezTo>
                  <a:pt x="1095" y="308"/>
                  <a:pt x="1099" y="304"/>
                  <a:pt x="1100" y="295"/>
                </a:cubicBezTo>
                <a:cubicBezTo>
                  <a:pt x="1107" y="266"/>
                  <a:pt x="1107" y="266"/>
                  <a:pt x="1107" y="266"/>
                </a:cubicBezTo>
                <a:cubicBezTo>
                  <a:pt x="1107" y="257"/>
                  <a:pt x="1103" y="252"/>
                  <a:pt x="1095" y="243"/>
                </a:cubicBezTo>
                <a:cubicBezTo>
                  <a:pt x="1057" y="236"/>
                  <a:pt x="1057" y="236"/>
                  <a:pt x="1057" y="236"/>
                </a:cubicBezTo>
                <a:cubicBezTo>
                  <a:pt x="1044" y="231"/>
                  <a:pt x="1036" y="222"/>
                  <a:pt x="1037" y="213"/>
                </a:cubicBezTo>
                <a:cubicBezTo>
                  <a:pt x="1038" y="205"/>
                  <a:pt x="1034" y="200"/>
                  <a:pt x="1030" y="187"/>
                </a:cubicBezTo>
                <a:cubicBezTo>
                  <a:pt x="1031" y="178"/>
                  <a:pt x="1032" y="170"/>
                  <a:pt x="1041" y="162"/>
                </a:cubicBezTo>
                <a:cubicBezTo>
                  <a:pt x="1077" y="138"/>
                  <a:pt x="1077" y="138"/>
                  <a:pt x="1077" y="138"/>
                </a:cubicBezTo>
                <a:cubicBezTo>
                  <a:pt x="1082" y="134"/>
                  <a:pt x="1083" y="126"/>
                  <a:pt x="1079" y="121"/>
                </a:cubicBezTo>
                <a:cubicBezTo>
                  <a:pt x="1059" y="89"/>
                  <a:pt x="1059" y="89"/>
                  <a:pt x="1059" y="89"/>
                </a:cubicBezTo>
                <a:cubicBezTo>
                  <a:pt x="1055" y="85"/>
                  <a:pt x="1047" y="84"/>
                  <a:pt x="1038" y="83"/>
                </a:cubicBezTo>
                <a:cubicBezTo>
                  <a:pt x="1002" y="107"/>
                  <a:pt x="1002" y="107"/>
                  <a:pt x="1002" y="107"/>
                </a:cubicBezTo>
                <a:cubicBezTo>
                  <a:pt x="989" y="110"/>
                  <a:pt x="980" y="110"/>
                  <a:pt x="976" y="105"/>
                </a:cubicBezTo>
                <a:cubicBezTo>
                  <a:pt x="972" y="100"/>
                  <a:pt x="960" y="95"/>
                  <a:pt x="956" y="91"/>
                </a:cubicBezTo>
                <a:cubicBezTo>
                  <a:pt x="952" y="86"/>
                  <a:pt x="944" y="77"/>
                  <a:pt x="944" y="68"/>
                </a:cubicBezTo>
                <a:cubicBezTo>
                  <a:pt x="948" y="25"/>
                  <a:pt x="948" y="25"/>
                  <a:pt x="948" y="25"/>
                </a:cubicBezTo>
                <a:cubicBezTo>
                  <a:pt x="948" y="17"/>
                  <a:pt x="940" y="7"/>
                  <a:pt x="940" y="7"/>
                </a:cubicBezTo>
                <a:cubicBezTo>
                  <a:pt x="902" y="0"/>
                  <a:pt x="902" y="0"/>
                  <a:pt x="902" y="0"/>
                </a:cubicBezTo>
                <a:cubicBezTo>
                  <a:pt x="902" y="0"/>
                  <a:pt x="889" y="4"/>
                  <a:pt x="888" y="12"/>
                </a:cubicBezTo>
                <a:cubicBezTo>
                  <a:pt x="872" y="50"/>
                  <a:pt x="872" y="50"/>
                  <a:pt x="872" y="50"/>
                </a:cubicBezTo>
                <a:cubicBezTo>
                  <a:pt x="871" y="67"/>
                  <a:pt x="862" y="67"/>
                  <a:pt x="858" y="71"/>
                </a:cubicBezTo>
                <a:cubicBezTo>
                  <a:pt x="858" y="71"/>
                  <a:pt x="858" y="71"/>
                  <a:pt x="853" y="75"/>
                </a:cubicBezTo>
                <a:cubicBezTo>
                  <a:pt x="849" y="70"/>
                  <a:pt x="840" y="70"/>
                  <a:pt x="836" y="74"/>
                </a:cubicBezTo>
                <a:cubicBezTo>
                  <a:pt x="831" y="78"/>
                  <a:pt x="831" y="78"/>
                  <a:pt x="831" y="78"/>
                </a:cubicBezTo>
                <a:cubicBezTo>
                  <a:pt x="822" y="77"/>
                  <a:pt x="814" y="76"/>
                  <a:pt x="806" y="67"/>
                </a:cubicBezTo>
                <a:cubicBezTo>
                  <a:pt x="778" y="35"/>
                  <a:pt x="778" y="35"/>
                  <a:pt x="778" y="35"/>
                </a:cubicBezTo>
                <a:cubicBezTo>
                  <a:pt x="774" y="30"/>
                  <a:pt x="762" y="25"/>
                  <a:pt x="757" y="29"/>
                </a:cubicBezTo>
                <a:cubicBezTo>
                  <a:pt x="734" y="49"/>
                  <a:pt x="734" y="49"/>
                  <a:pt x="734" y="49"/>
                </a:cubicBezTo>
                <a:cubicBezTo>
                  <a:pt x="725" y="49"/>
                  <a:pt x="725" y="57"/>
                  <a:pt x="728" y="70"/>
                </a:cubicBezTo>
                <a:cubicBezTo>
                  <a:pt x="747" y="102"/>
                  <a:pt x="747" y="102"/>
                  <a:pt x="747" y="102"/>
                </a:cubicBezTo>
                <a:cubicBezTo>
                  <a:pt x="754" y="120"/>
                  <a:pt x="750" y="124"/>
                  <a:pt x="744" y="136"/>
                </a:cubicBezTo>
                <a:cubicBezTo>
                  <a:pt x="744" y="136"/>
                  <a:pt x="744" y="136"/>
                  <a:pt x="744" y="136"/>
                </a:cubicBezTo>
                <a:cubicBezTo>
                  <a:pt x="740" y="140"/>
                  <a:pt x="735" y="144"/>
                  <a:pt x="731" y="148"/>
                </a:cubicBezTo>
                <a:cubicBezTo>
                  <a:pt x="731" y="148"/>
                  <a:pt x="731" y="148"/>
                  <a:pt x="731" y="148"/>
                </a:cubicBezTo>
                <a:cubicBezTo>
                  <a:pt x="730" y="157"/>
                  <a:pt x="721" y="165"/>
                  <a:pt x="703" y="164"/>
                </a:cubicBezTo>
                <a:cubicBezTo>
                  <a:pt x="665" y="157"/>
                  <a:pt x="665" y="157"/>
                  <a:pt x="665" y="157"/>
                </a:cubicBezTo>
                <a:cubicBezTo>
                  <a:pt x="656" y="156"/>
                  <a:pt x="647" y="164"/>
                  <a:pt x="647" y="173"/>
                </a:cubicBezTo>
                <a:cubicBezTo>
                  <a:pt x="640" y="203"/>
                  <a:pt x="640" y="203"/>
                  <a:pt x="640" y="203"/>
                </a:cubicBezTo>
                <a:cubicBezTo>
                  <a:pt x="639" y="211"/>
                  <a:pt x="643" y="216"/>
                  <a:pt x="656" y="221"/>
                </a:cubicBezTo>
                <a:cubicBezTo>
                  <a:pt x="690" y="232"/>
                  <a:pt x="690" y="232"/>
                  <a:pt x="690" y="232"/>
                </a:cubicBezTo>
                <a:cubicBezTo>
                  <a:pt x="702" y="237"/>
                  <a:pt x="710" y="246"/>
                  <a:pt x="710" y="255"/>
                </a:cubicBezTo>
                <a:cubicBezTo>
                  <a:pt x="710" y="255"/>
                  <a:pt x="710" y="255"/>
                  <a:pt x="710" y="255"/>
                </a:cubicBezTo>
                <a:cubicBezTo>
                  <a:pt x="714" y="260"/>
                  <a:pt x="713" y="268"/>
                  <a:pt x="717" y="273"/>
                </a:cubicBezTo>
                <a:cubicBezTo>
                  <a:pt x="712" y="277"/>
                  <a:pt x="712" y="277"/>
                  <a:pt x="712" y="277"/>
                </a:cubicBezTo>
                <a:cubicBezTo>
                  <a:pt x="716" y="281"/>
                  <a:pt x="716" y="290"/>
                  <a:pt x="702" y="302"/>
                </a:cubicBezTo>
                <a:cubicBezTo>
                  <a:pt x="674" y="326"/>
                  <a:pt x="674" y="326"/>
                  <a:pt x="674" y="326"/>
                </a:cubicBezTo>
                <a:cubicBezTo>
                  <a:pt x="665" y="334"/>
                  <a:pt x="664" y="343"/>
                  <a:pt x="668" y="347"/>
                </a:cubicBezTo>
                <a:cubicBezTo>
                  <a:pt x="687" y="379"/>
                  <a:pt x="687" y="379"/>
                  <a:pt x="687" y="379"/>
                </a:cubicBezTo>
                <a:cubicBezTo>
                  <a:pt x="691" y="383"/>
                  <a:pt x="700" y="384"/>
                  <a:pt x="704" y="380"/>
                </a:cubicBezTo>
                <a:cubicBezTo>
                  <a:pt x="745" y="361"/>
                  <a:pt x="745" y="361"/>
                  <a:pt x="745" y="361"/>
                </a:cubicBezTo>
                <a:cubicBezTo>
                  <a:pt x="758" y="358"/>
                  <a:pt x="767" y="358"/>
                  <a:pt x="771" y="363"/>
                </a:cubicBezTo>
                <a:cubicBezTo>
                  <a:pt x="771" y="363"/>
                  <a:pt x="771" y="363"/>
                  <a:pt x="771" y="363"/>
                </a:cubicBezTo>
                <a:cubicBezTo>
                  <a:pt x="779" y="364"/>
                  <a:pt x="787" y="373"/>
                  <a:pt x="791" y="377"/>
                </a:cubicBezTo>
                <a:cubicBezTo>
                  <a:pt x="791" y="377"/>
                  <a:pt x="791" y="377"/>
                  <a:pt x="791" y="377"/>
                </a:cubicBezTo>
                <a:cubicBezTo>
                  <a:pt x="800" y="378"/>
                  <a:pt x="804" y="383"/>
                  <a:pt x="802" y="400"/>
                </a:cubicBezTo>
                <a:cubicBezTo>
                  <a:pt x="799" y="443"/>
                  <a:pt x="799" y="443"/>
                  <a:pt x="799" y="443"/>
                </a:cubicBezTo>
                <a:cubicBezTo>
                  <a:pt x="798" y="451"/>
                  <a:pt x="802" y="456"/>
                  <a:pt x="811" y="457"/>
                </a:cubicBezTo>
                <a:cubicBezTo>
                  <a:pt x="845" y="468"/>
                  <a:pt x="845" y="468"/>
                  <a:pt x="845" y="468"/>
                </a:cubicBezTo>
                <a:cubicBezTo>
                  <a:pt x="849" y="464"/>
                  <a:pt x="858" y="464"/>
                  <a:pt x="859" y="456"/>
                </a:cubicBezTo>
                <a:cubicBezTo>
                  <a:pt x="871" y="413"/>
                  <a:pt x="871" y="413"/>
                  <a:pt x="871" y="413"/>
                </a:cubicBezTo>
                <a:cubicBezTo>
                  <a:pt x="876" y="401"/>
                  <a:pt x="889" y="397"/>
                  <a:pt x="894" y="393"/>
                </a:cubicBezTo>
                <a:cubicBezTo>
                  <a:pt x="894" y="393"/>
                  <a:pt x="894" y="393"/>
                  <a:pt x="894" y="393"/>
                </a:cubicBezTo>
                <a:cubicBezTo>
                  <a:pt x="902" y="394"/>
                  <a:pt x="911" y="395"/>
                  <a:pt x="916" y="391"/>
                </a:cubicBezTo>
                <a:cubicBezTo>
                  <a:pt x="916" y="391"/>
                  <a:pt x="916" y="391"/>
                  <a:pt x="916" y="391"/>
                </a:cubicBezTo>
                <a:cubicBezTo>
                  <a:pt x="924" y="391"/>
                  <a:pt x="933" y="392"/>
                  <a:pt x="941" y="401"/>
                </a:cubicBezTo>
                <a:cubicBezTo>
                  <a:pt x="969" y="433"/>
                  <a:pt x="969" y="433"/>
                  <a:pt x="969" y="433"/>
                </a:cubicBezTo>
                <a:cubicBezTo>
                  <a:pt x="973" y="438"/>
                  <a:pt x="985" y="443"/>
                  <a:pt x="990" y="439"/>
                </a:cubicBezTo>
                <a:cubicBezTo>
                  <a:pt x="1018" y="415"/>
                  <a:pt x="1018" y="415"/>
                  <a:pt x="1018" y="415"/>
                </a:cubicBezTo>
                <a:cubicBezTo>
                  <a:pt x="1018" y="415"/>
                  <a:pt x="1027" y="407"/>
                  <a:pt x="1019" y="398"/>
                </a:cubicBezTo>
                <a:close/>
                <a:moveTo>
                  <a:pt x="803" y="279"/>
                </a:moveTo>
                <a:cubicBezTo>
                  <a:pt x="776" y="238"/>
                  <a:pt x="788" y="187"/>
                  <a:pt x="825" y="164"/>
                </a:cubicBezTo>
                <a:cubicBezTo>
                  <a:pt x="866" y="136"/>
                  <a:pt x="921" y="144"/>
                  <a:pt x="948" y="185"/>
                </a:cubicBezTo>
                <a:cubicBezTo>
                  <a:pt x="972" y="221"/>
                  <a:pt x="963" y="277"/>
                  <a:pt x="922" y="304"/>
                </a:cubicBezTo>
                <a:cubicBezTo>
                  <a:pt x="881" y="332"/>
                  <a:pt x="830" y="320"/>
                  <a:pt x="803" y="279"/>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9"/>
          <p:cNvSpPr>
            <a:spLocks noChangeAspect="1" noEditPoints="1"/>
          </p:cNvSpPr>
          <p:nvPr/>
        </p:nvSpPr>
        <p:spPr bwMode="black">
          <a:xfrm>
            <a:off x="5198268" y="3876284"/>
            <a:ext cx="507401" cy="411417"/>
          </a:xfrm>
          <a:custGeom>
            <a:avLst/>
            <a:gdLst>
              <a:gd name="T0" fmla="*/ 600 w 1107"/>
              <a:gd name="T1" fmla="*/ 625 h 897"/>
              <a:gd name="T2" fmla="*/ 649 w 1107"/>
              <a:gd name="T3" fmla="*/ 567 h 897"/>
              <a:gd name="T4" fmla="*/ 727 w 1107"/>
              <a:gd name="T5" fmla="*/ 482 h 897"/>
              <a:gd name="T6" fmla="*/ 601 w 1107"/>
              <a:gd name="T7" fmla="*/ 434 h 897"/>
              <a:gd name="T8" fmla="*/ 628 w 1107"/>
              <a:gd name="T9" fmla="*/ 305 h 897"/>
              <a:gd name="T10" fmla="*/ 547 w 1107"/>
              <a:gd name="T11" fmla="*/ 240 h 897"/>
              <a:gd name="T12" fmla="*/ 427 w 1107"/>
              <a:gd name="T13" fmla="*/ 287 h 897"/>
              <a:gd name="T14" fmla="*/ 368 w 1107"/>
              <a:gd name="T15" fmla="*/ 170 h 897"/>
              <a:gd name="T16" fmla="*/ 285 w 1107"/>
              <a:gd name="T17" fmla="*/ 263 h 897"/>
              <a:gd name="T18" fmla="*/ 241 w 1107"/>
              <a:gd name="T19" fmla="*/ 313 h 897"/>
              <a:gd name="T20" fmla="*/ 139 w 1107"/>
              <a:gd name="T21" fmla="*/ 281 h 897"/>
              <a:gd name="T22" fmla="*/ 79 w 1107"/>
              <a:gd name="T23" fmla="*/ 355 h 897"/>
              <a:gd name="T24" fmla="*/ 132 w 1107"/>
              <a:gd name="T25" fmla="*/ 446 h 897"/>
              <a:gd name="T26" fmla="*/ 83 w 1107"/>
              <a:gd name="T27" fmla="*/ 505 h 897"/>
              <a:gd name="T28" fmla="*/ 5 w 1107"/>
              <a:gd name="T29" fmla="*/ 590 h 897"/>
              <a:gd name="T30" fmla="*/ 132 w 1107"/>
              <a:gd name="T31" fmla="*/ 638 h 897"/>
              <a:gd name="T32" fmla="*/ 145 w 1107"/>
              <a:gd name="T33" fmla="*/ 669 h 897"/>
              <a:gd name="T34" fmla="*/ 110 w 1107"/>
              <a:gd name="T35" fmla="*/ 793 h 897"/>
              <a:gd name="T36" fmla="*/ 230 w 1107"/>
              <a:gd name="T37" fmla="*/ 781 h 897"/>
              <a:gd name="T38" fmla="*/ 306 w 1107"/>
              <a:gd name="T39" fmla="*/ 785 h 897"/>
              <a:gd name="T40" fmla="*/ 346 w 1107"/>
              <a:gd name="T41" fmla="*/ 878 h 897"/>
              <a:gd name="T42" fmla="*/ 440 w 1107"/>
              <a:gd name="T43" fmla="*/ 872 h 897"/>
              <a:gd name="T44" fmla="*/ 466 w 1107"/>
              <a:gd name="T45" fmla="*/ 764 h 897"/>
              <a:gd name="T46" fmla="*/ 539 w 1107"/>
              <a:gd name="T47" fmla="*/ 755 h 897"/>
              <a:gd name="T48" fmla="*/ 659 w 1107"/>
              <a:gd name="T49" fmla="*/ 743 h 897"/>
              <a:gd name="T50" fmla="*/ 263 w 1107"/>
              <a:gd name="T51" fmla="*/ 452 h 897"/>
              <a:gd name="T52" fmla="*/ 281 w 1107"/>
              <a:gd name="T53" fmla="*/ 633 h 897"/>
              <a:gd name="T54" fmla="*/ 1002 w 1107"/>
              <a:gd name="T55" fmla="*/ 332 h 897"/>
              <a:gd name="T56" fmla="*/ 1043 w 1107"/>
              <a:gd name="T57" fmla="*/ 304 h 897"/>
              <a:gd name="T58" fmla="*/ 1107 w 1107"/>
              <a:gd name="T59" fmla="*/ 266 h 897"/>
              <a:gd name="T60" fmla="*/ 1037 w 1107"/>
              <a:gd name="T61" fmla="*/ 213 h 897"/>
              <a:gd name="T62" fmla="*/ 1077 w 1107"/>
              <a:gd name="T63" fmla="*/ 138 h 897"/>
              <a:gd name="T64" fmla="*/ 1038 w 1107"/>
              <a:gd name="T65" fmla="*/ 83 h 897"/>
              <a:gd name="T66" fmla="*/ 956 w 1107"/>
              <a:gd name="T67" fmla="*/ 91 h 897"/>
              <a:gd name="T68" fmla="*/ 940 w 1107"/>
              <a:gd name="T69" fmla="*/ 7 h 897"/>
              <a:gd name="T70" fmla="*/ 872 w 1107"/>
              <a:gd name="T71" fmla="*/ 50 h 897"/>
              <a:gd name="T72" fmla="*/ 836 w 1107"/>
              <a:gd name="T73" fmla="*/ 74 h 897"/>
              <a:gd name="T74" fmla="*/ 778 w 1107"/>
              <a:gd name="T75" fmla="*/ 35 h 897"/>
              <a:gd name="T76" fmla="*/ 728 w 1107"/>
              <a:gd name="T77" fmla="*/ 70 h 897"/>
              <a:gd name="T78" fmla="*/ 744 w 1107"/>
              <a:gd name="T79" fmla="*/ 136 h 897"/>
              <a:gd name="T80" fmla="*/ 703 w 1107"/>
              <a:gd name="T81" fmla="*/ 164 h 897"/>
              <a:gd name="T82" fmla="*/ 640 w 1107"/>
              <a:gd name="T83" fmla="*/ 203 h 897"/>
              <a:gd name="T84" fmla="*/ 710 w 1107"/>
              <a:gd name="T85" fmla="*/ 255 h 897"/>
              <a:gd name="T86" fmla="*/ 712 w 1107"/>
              <a:gd name="T87" fmla="*/ 277 h 897"/>
              <a:gd name="T88" fmla="*/ 668 w 1107"/>
              <a:gd name="T89" fmla="*/ 347 h 897"/>
              <a:gd name="T90" fmla="*/ 745 w 1107"/>
              <a:gd name="T91" fmla="*/ 361 h 897"/>
              <a:gd name="T92" fmla="*/ 791 w 1107"/>
              <a:gd name="T93" fmla="*/ 377 h 897"/>
              <a:gd name="T94" fmla="*/ 799 w 1107"/>
              <a:gd name="T95" fmla="*/ 443 h 897"/>
              <a:gd name="T96" fmla="*/ 859 w 1107"/>
              <a:gd name="T97" fmla="*/ 456 h 897"/>
              <a:gd name="T98" fmla="*/ 894 w 1107"/>
              <a:gd name="T99" fmla="*/ 393 h 897"/>
              <a:gd name="T100" fmla="*/ 941 w 1107"/>
              <a:gd name="T101" fmla="*/ 401 h 897"/>
              <a:gd name="T102" fmla="*/ 1018 w 1107"/>
              <a:gd name="T103" fmla="*/ 415 h 897"/>
              <a:gd name="T104" fmla="*/ 825 w 1107"/>
              <a:gd name="T105" fmla="*/ 164 h 897"/>
              <a:gd name="T106" fmla="*/ 803 w 1107"/>
              <a:gd name="T107" fmla="*/ 279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7" h="897">
                <a:moveTo>
                  <a:pt x="654" y="716"/>
                </a:moveTo>
                <a:cubicBezTo>
                  <a:pt x="616" y="670"/>
                  <a:pt x="616" y="670"/>
                  <a:pt x="616" y="670"/>
                </a:cubicBezTo>
                <a:cubicBezTo>
                  <a:pt x="593" y="654"/>
                  <a:pt x="603" y="638"/>
                  <a:pt x="600" y="625"/>
                </a:cubicBezTo>
                <a:cubicBezTo>
                  <a:pt x="600" y="625"/>
                  <a:pt x="600" y="625"/>
                  <a:pt x="600" y="625"/>
                </a:cubicBezTo>
                <a:cubicBezTo>
                  <a:pt x="605" y="617"/>
                  <a:pt x="611" y="609"/>
                  <a:pt x="608" y="596"/>
                </a:cubicBezTo>
                <a:cubicBezTo>
                  <a:pt x="618" y="580"/>
                  <a:pt x="623" y="572"/>
                  <a:pt x="649" y="567"/>
                </a:cubicBezTo>
                <a:cubicBezTo>
                  <a:pt x="715" y="553"/>
                  <a:pt x="715" y="553"/>
                  <a:pt x="715" y="553"/>
                </a:cubicBezTo>
                <a:cubicBezTo>
                  <a:pt x="728" y="550"/>
                  <a:pt x="733" y="542"/>
                  <a:pt x="730" y="529"/>
                </a:cubicBezTo>
                <a:cubicBezTo>
                  <a:pt x="727" y="482"/>
                  <a:pt x="727" y="482"/>
                  <a:pt x="727" y="482"/>
                </a:cubicBezTo>
                <a:cubicBezTo>
                  <a:pt x="724" y="469"/>
                  <a:pt x="717" y="463"/>
                  <a:pt x="701" y="453"/>
                </a:cubicBezTo>
                <a:cubicBezTo>
                  <a:pt x="641" y="459"/>
                  <a:pt x="641" y="459"/>
                  <a:pt x="641" y="459"/>
                </a:cubicBezTo>
                <a:cubicBezTo>
                  <a:pt x="620" y="457"/>
                  <a:pt x="604" y="447"/>
                  <a:pt x="601" y="434"/>
                </a:cubicBezTo>
                <a:cubicBezTo>
                  <a:pt x="598" y="421"/>
                  <a:pt x="590" y="416"/>
                  <a:pt x="580" y="397"/>
                </a:cubicBezTo>
                <a:cubicBezTo>
                  <a:pt x="577" y="384"/>
                  <a:pt x="574" y="371"/>
                  <a:pt x="584" y="355"/>
                </a:cubicBezTo>
                <a:cubicBezTo>
                  <a:pt x="628" y="305"/>
                  <a:pt x="628" y="305"/>
                  <a:pt x="628" y="305"/>
                </a:cubicBezTo>
                <a:cubicBezTo>
                  <a:pt x="634" y="297"/>
                  <a:pt x="631" y="284"/>
                  <a:pt x="623" y="279"/>
                </a:cubicBezTo>
                <a:cubicBezTo>
                  <a:pt x="581" y="240"/>
                  <a:pt x="581" y="240"/>
                  <a:pt x="581" y="240"/>
                </a:cubicBezTo>
                <a:cubicBezTo>
                  <a:pt x="573" y="235"/>
                  <a:pt x="560" y="238"/>
                  <a:pt x="547" y="240"/>
                </a:cubicBezTo>
                <a:cubicBezTo>
                  <a:pt x="503" y="291"/>
                  <a:pt x="503" y="291"/>
                  <a:pt x="503" y="291"/>
                </a:cubicBezTo>
                <a:cubicBezTo>
                  <a:pt x="484" y="302"/>
                  <a:pt x="471" y="304"/>
                  <a:pt x="463" y="299"/>
                </a:cubicBezTo>
                <a:cubicBezTo>
                  <a:pt x="456" y="294"/>
                  <a:pt x="435" y="292"/>
                  <a:pt x="427" y="287"/>
                </a:cubicBezTo>
                <a:cubicBezTo>
                  <a:pt x="419" y="282"/>
                  <a:pt x="403" y="271"/>
                  <a:pt x="400" y="258"/>
                </a:cubicBezTo>
                <a:cubicBezTo>
                  <a:pt x="386" y="193"/>
                  <a:pt x="386" y="193"/>
                  <a:pt x="386" y="193"/>
                </a:cubicBezTo>
                <a:cubicBezTo>
                  <a:pt x="384" y="180"/>
                  <a:pt x="368" y="170"/>
                  <a:pt x="368" y="170"/>
                </a:cubicBezTo>
                <a:cubicBezTo>
                  <a:pt x="308" y="176"/>
                  <a:pt x="308" y="176"/>
                  <a:pt x="308" y="176"/>
                </a:cubicBezTo>
                <a:cubicBezTo>
                  <a:pt x="308" y="176"/>
                  <a:pt x="289" y="187"/>
                  <a:pt x="292" y="200"/>
                </a:cubicBezTo>
                <a:cubicBezTo>
                  <a:pt x="285" y="263"/>
                  <a:pt x="285" y="263"/>
                  <a:pt x="285" y="263"/>
                </a:cubicBezTo>
                <a:cubicBezTo>
                  <a:pt x="291" y="289"/>
                  <a:pt x="277" y="292"/>
                  <a:pt x="272" y="300"/>
                </a:cubicBezTo>
                <a:cubicBezTo>
                  <a:pt x="272" y="300"/>
                  <a:pt x="272" y="300"/>
                  <a:pt x="267" y="308"/>
                </a:cubicBezTo>
                <a:cubicBezTo>
                  <a:pt x="259" y="302"/>
                  <a:pt x="246" y="305"/>
                  <a:pt x="241" y="313"/>
                </a:cubicBezTo>
                <a:cubicBezTo>
                  <a:pt x="236" y="321"/>
                  <a:pt x="236" y="321"/>
                  <a:pt x="236" y="321"/>
                </a:cubicBezTo>
                <a:cubicBezTo>
                  <a:pt x="223" y="324"/>
                  <a:pt x="210" y="327"/>
                  <a:pt x="194" y="317"/>
                </a:cubicBezTo>
                <a:cubicBezTo>
                  <a:pt x="139" y="281"/>
                  <a:pt x="139" y="281"/>
                  <a:pt x="139" y="281"/>
                </a:cubicBezTo>
                <a:cubicBezTo>
                  <a:pt x="131" y="276"/>
                  <a:pt x="110" y="273"/>
                  <a:pt x="104" y="281"/>
                </a:cubicBezTo>
                <a:cubicBezTo>
                  <a:pt x="79" y="321"/>
                  <a:pt x="79" y="321"/>
                  <a:pt x="79" y="321"/>
                </a:cubicBezTo>
                <a:cubicBezTo>
                  <a:pt x="66" y="324"/>
                  <a:pt x="68" y="337"/>
                  <a:pt x="79" y="355"/>
                </a:cubicBezTo>
                <a:cubicBezTo>
                  <a:pt x="121" y="394"/>
                  <a:pt x="121" y="394"/>
                  <a:pt x="121" y="394"/>
                </a:cubicBezTo>
                <a:cubicBezTo>
                  <a:pt x="140" y="417"/>
                  <a:pt x="135" y="425"/>
                  <a:pt x="132" y="446"/>
                </a:cubicBezTo>
                <a:cubicBezTo>
                  <a:pt x="132" y="446"/>
                  <a:pt x="132" y="446"/>
                  <a:pt x="132" y="446"/>
                </a:cubicBezTo>
                <a:cubicBezTo>
                  <a:pt x="127" y="454"/>
                  <a:pt x="122" y="462"/>
                  <a:pt x="117" y="470"/>
                </a:cubicBezTo>
                <a:cubicBezTo>
                  <a:pt x="117" y="470"/>
                  <a:pt x="117" y="470"/>
                  <a:pt x="117" y="470"/>
                </a:cubicBezTo>
                <a:cubicBezTo>
                  <a:pt x="120" y="483"/>
                  <a:pt x="109" y="499"/>
                  <a:pt x="83" y="505"/>
                </a:cubicBezTo>
                <a:cubicBezTo>
                  <a:pt x="23" y="511"/>
                  <a:pt x="23" y="511"/>
                  <a:pt x="23" y="511"/>
                </a:cubicBezTo>
                <a:cubicBezTo>
                  <a:pt x="10" y="514"/>
                  <a:pt x="0" y="529"/>
                  <a:pt x="2" y="543"/>
                </a:cubicBezTo>
                <a:cubicBezTo>
                  <a:pt x="5" y="590"/>
                  <a:pt x="5" y="590"/>
                  <a:pt x="5" y="590"/>
                </a:cubicBezTo>
                <a:cubicBezTo>
                  <a:pt x="8" y="603"/>
                  <a:pt x="16" y="608"/>
                  <a:pt x="37" y="610"/>
                </a:cubicBezTo>
                <a:cubicBezTo>
                  <a:pt x="92" y="612"/>
                  <a:pt x="92" y="612"/>
                  <a:pt x="92" y="612"/>
                </a:cubicBezTo>
                <a:cubicBezTo>
                  <a:pt x="113" y="614"/>
                  <a:pt x="129" y="625"/>
                  <a:pt x="132" y="638"/>
                </a:cubicBezTo>
                <a:cubicBezTo>
                  <a:pt x="132" y="638"/>
                  <a:pt x="132" y="638"/>
                  <a:pt x="132" y="638"/>
                </a:cubicBezTo>
                <a:cubicBezTo>
                  <a:pt x="140" y="643"/>
                  <a:pt x="142" y="656"/>
                  <a:pt x="150" y="661"/>
                </a:cubicBezTo>
                <a:cubicBezTo>
                  <a:pt x="145" y="669"/>
                  <a:pt x="145" y="669"/>
                  <a:pt x="145" y="669"/>
                </a:cubicBezTo>
                <a:cubicBezTo>
                  <a:pt x="153" y="674"/>
                  <a:pt x="156" y="687"/>
                  <a:pt x="140" y="711"/>
                </a:cubicBezTo>
                <a:cubicBezTo>
                  <a:pt x="109" y="759"/>
                  <a:pt x="109" y="759"/>
                  <a:pt x="109" y="759"/>
                </a:cubicBezTo>
                <a:cubicBezTo>
                  <a:pt x="99" y="775"/>
                  <a:pt x="102" y="788"/>
                  <a:pt x="110" y="793"/>
                </a:cubicBezTo>
                <a:cubicBezTo>
                  <a:pt x="152" y="832"/>
                  <a:pt x="152" y="832"/>
                  <a:pt x="152" y="832"/>
                </a:cubicBezTo>
                <a:cubicBezTo>
                  <a:pt x="160" y="837"/>
                  <a:pt x="173" y="834"/>
                  <a:pt x="178" y="826"/>
                </a:cubicBezTo>
                <a:cubicBezTo>
                  <a:pt x="230" y="781"/>
                  <a:pt x="230" y="781"/>
                  <a:pt x="230" y="781"/>
                </a:cubicBezTo>
                <a:cubicBezTo>
                  <a:pt x="248" y="770"/>
                  <a:pt x="261" y="767"/>
                  <a:pt x="269" y="772"/>
                </a:cubicBezTo>
                <a:cubicBezTo>
                  <a:pt x="269" y="772"/>
                  <a:pt x="269" y="772"/>
                  <a:pt x="269" y="772"/>
                </a:cubicBezTo>
                <a:cubicBezTo>
                  <a:pt x="282" y="769"/>
                  <a:pt x="298" y="779"/>
                  <a:pt x="306" y="785"/>
                </a:cubicBezTo>
                <a:cubicBezTo>
                  <a:pt x="306" y="785"/>
                  <a:pt x="306" y="785"/>
                  <a:pt x="306" y="785"/>
                </a:cubicBezTo>
                <a:cubicBezTo>
                  <a:pt x="319" y="782"/>
                  <a:pt x="327" y="787"/>
                  <a:pt x="332" y="813"/>
                </a:cubicBezTo>
                <a:cubicBezTo>
                  <a:pt x="346" y="878"/>
                  <a:pt x="346" y="878"/>
                  <a:pt x="346" y="878"/>
                </a:cubicBezTo>
                <a:cubicBezTo>
                  <a:pt x="349" y="892"/>
                  <a:pt x="357" y="897"/>
                  <a:pt x="370" y="894"/>
                </a:cubicBezTo>
                <a:cubicBezTo>
                  <a:pt x="425" y="896"/>
                  <a:pt x="425" y="896"/>
                  <a:pt x="425" y="896"/>
                </a:cubicBezTo>
                <a:cubicBezTo>
                  <a:pt x="430" y="888"/>
                  <a:pt x="443" y="885"/>
                  <a:pt x="440" y="872"/>
                </a:cubicBezTo>
                <a:cubicBezTo>
                  <a:pt x="440" y="804"/>
                  <a:pt x="440" y="804"/>
                  <a:pt x="440" y="804"/>
                </a:cubicBezTo>
                <a:cubicBezTo>
                  <a:pt x="442" y="783"/>
                  <a:pt x="460" y="772"/>
                  <a:pt x="466" y="764"/>
                </a:cubicBezTo>
                <a:cubicBezTo>
                  <a:pt x="466" y="764"/>
                  <a:pt x="466" y="764"/>
                  <a:pt x="466" y="764"/>
                </a:cubicBezTo>
                <a:cubicBezTo>
                  <a:pt x="479" y="761"/>
                  <a:pt x="492" y="758"/>
                  <a:pt x="497" y="750"/>
                </a:cubicBezTo>
                <a:cubicBezTo>
                  <a:pt x="497" y="750"/>
                  <a:pt x="497" y="750"/>
                  <a:pt x="497" y="750"/>
                </a:cubicBezTo>
                <a:cubicBezTo>
                  <a:pt x="510" y="747"/>
                  <a:pt x="523" y="745"/>
                  <a:pt x="539" y="755"/>
                </a:cubicBezTo>
                <a:cubicBezTo>
                  <a:pt x="594" y="791"/>
                  <a:pt x="594" y="791"/>
                  <a:pt x="594" y="791"/>
                </a:cubicBezTo>
                <a:cubicBezTo>
                  <a:pt x="602" y="796"/>
                  <a:pt x="623" y="798"/>
                  <a:pt x="628" y="790"/>
                </a:cubicBezTo>
                <a:cubicBezTo>
                  <a:pt x="659" y="743"/>
                  <a:pt x="659" y="743"/>
                  <a:pt x="659" y="743"/>
                </a:cubicBezTo>
                <a:cubicBezTo>
                  <a:pt x="659" y="743"/>
                  <a:pt x="669" y="727"/>
                  <a:pt x="654" y="716"/>
                </a:cubicBezTo>
                <a:close/>
                <a:moveTo>
                  <a:pt x="281" y="633"/>
                </a:moveTo>
                <a:cubicBezTo>
                  <a:pt x="223" y="584"/>
                  <a:pt x="219" y="502"/>
                  <a:pt x="263" y="452"/>
                </a:cubicBezTo>
                <a:cubicBezTo>
                  <a:pt x="313" y="393"/>
                  <a:pt x="399" y="382"/>
                  <a:pt x="457" y="431"/>
                </a:cubicBezTo>
                <a:cubicBezTo>
                  <a:pt x="507" y="475"/>
                  <a:pt x="518" y="561"/>
                  <a:pt x="469" y="619"/>
                </a:cubicBezTo>
                <a:cubicBezTo>
                  <a:pt x="420" y="678"/>
                  <a:pt x="339" y="682"/>
                  <a:pt x="281" y="633"/>
                </a:cubicBezTo>
                <a:close/>
                <a:moveTo>
                  <a:pt x="1019" y="398"/>
                </a:moveTo>
                <a:cubicBezTo>
                  <a:pt x="1004" y="362"/>
                  <a:pt x="1004" y="362"/>
                  <a:pt x="1004" y="362"/>
                </a:cubicBezTo>
                <a:cubicBezTo>
                  <a:pt x="992" y="348"/>
                  <a:pt x="1002" y="340"/>
                  <a:pt x="1002" y="332"/>
                </a:cubicBezTo>
                <a:cubicBezTo>
                  <a:pt x="1002" y="332"/>
                  <a:pt x="1002" y="332"/>
                  <a:pt x="1002" y="332"/>
                </a:cubicBezTo>
                <a:cubicBezTo>
                  <a:pt x="1007" y="328"/>
                  <a:pt x="1011" y="324"/>
                  <a:pt x="1012" y="315"/>
                </a:cubicBezTo>
                <a:cubicBezTo>
                  <a:pt x="1021" y="307"/>
                  <a:pt x="1026" y="303"/>
                  <a:pt x="1043" y="304"/>
                </a:cubicBezTo>
                <a:cubicBezTo>
                  <a:pt x="1086" y="307"/>
                  <a:pt x="1086" y="307"/>
                  <a:pt x="1086" y="307"/>
                </a:cubicBezTo>
                <a:cubicBezTo>
                  <a:pt x="1095" y="308"/>
                  <a:pt x="1099" y="304"/>
                  <a:pt x="1100" y="295"/>
                </a:cubicBezTo>
                <a:cubicBezTo>
                  <a:pt x="1107" y="266"/>
                  <a:pt x="1107" y="266"/>
                  <a:pt x="1107" y="266"/>
                </a:cubicBezTo>
                <a:cubicBezTo>
                  <a:pt x="1107" y="257"/>
                  <a:pt x="1103" y="252"/>
                  <a:pt x="1095" y="243"/>
                </a:cubicBezTo>
                <a:cubicBezTo>
                  <a:pt x="1057" y="236"/>
                  <a:pt x="1057" y="236"/>
                  <a:pt x="1057" y="236"/>
                </a:cubicBezTo>
                <a:cubicBezTo>
                  <a:pt x="1044" y="231"/>
                  <a:pt x="1036" y="222"/>
                  <a:pt x="1037" y="213"/>
                </a:cubicBezTo>
                <a:cubicBezTo>
                  <a:pt x="1038" y="205"/>
                  <a:pt x="1034" y="200"/>
                  <a:pt x="1030" y="187"/>
                </a:cubicBezTo>
                <a:cubicBezTo>
                  <a:pt x="1031" y="178"/>
                  <a:pt x="1032" y="170"/>
                  <a:pt x="1041" y="162"/>
                </a:cubicBezTo>
                <a:cubicBezTo>
                  <a:pt x="1077" y="138"/>
                  <a:pt x="1077" y="138"/>
                  <a:pt x="1077" y="138"/>
                </a:cubicBezTo>
                <a:cubicBezTo>
                  <a:pt x="1082" y="134"/>
                  <a:pt x="1083" y="126"/>
                  <a:pt x="1079" y="121"/>
                </a:cubicBezTo>
                <a:cubicBezTo>
                  <a:pt x="1059" y="89"/>
                  <a:pt x="1059" y="89"/>
                  <a:pt x="1059" y="89"/>
                </a:cubicBezTo>
                <a:cubicBezTo>
                  <a:pt x="1055" y="85"/>
                  <a:pt x="1047" y="84"/>
                  <a:pt x="1038" y="83"/>
                </a:cubicBezTo>
                <a:cubicBezTo>
                  <a:pt x="1002" y="107"/>
                  <a:pt x="1002" y="107"/>
                  <a:pt x="1002" y="107"/>
                </a:cubicBezTo>
                <a:cubicBezTo>
                  <a:pt x="989" y="110"/>
                  <a:pt x="980" y="110"/>
                  <a:pt x="976" y="105"/>
                </a:cubicBezTo>
                <a:cubicBezTo>
                  <a:pt x="972" y="100"/>
                  <a:pt x="960" y="95"/>
                  <a:pt x="956" y="91"/>
                </a:cubicBezTo>
                <a:cubicBezTo>
                  <a:pt x="952" y="86"/>
                  <a:pt x="944" y="77"/>
                  <a:pt x="944" y="68"/>
                </a:cubicBezTo>
                <a:cubicBezTo>
                  <a:pt x="948" y="25"/>
                  <a:pt x="948" y="25"/>
                  <a:pt x="948" y="25"/>
                </a:cubicBezTo>
                <a:cubicBezTo>
                  <a:pt x="948" y="17"/>
                  <a:pt x="940" y="7"/>
                  <a:pt x="940" y="7"/>
                </a:cubicBezTo>
                <a:cubicBezTo>
                  <a:pt x="902" y="0"/>
                  <a:pt x="902" y="0"/>
                  <a:pt x="902" y="0"/>
                </a:cubicBezTo>
                <a:cubicBezTo>
                  <a:pt x="902" y="0"/>
                  <a:pt x="889" y="4"/>
                  <a:pt x="888" y="12"/>
                </a:cubicBezTo>
                <a:cubicBezTo>
                  <a:pt x="872" y="50"/>
                  <a:pt x="872" y="50"/>
                  <a:pt x="872" y="50"/>
                </a:cubicBezTo>
                <a:cubicBezTo>
                  <a:pt x="871" y="67"/>
                  <a:pt x="862" y="67"/>
                  <a:pt x="858" y="71"/>
                </a:cubicBezTo>
                <a:cubicBezTo>
                  <a:pt x="858" y="71"/>
                  <a:pt x="858" y="71"/>
                  <a:pt x="853" y="75"/>
                </a:cubicBezTo>
                <a:cubicBezTo>
                  <a:pt x="849" y="70"/>
                  <a:pt x="840" y="70"/>
                  <a:pt x="836" y="74"/>
                </a:cubicBezTo>
                <a:cubicBezTo>
                  <a:pt x="831" y="78"/>
                  <a:pt x="831" y="78"/>
                  <a:pt x="831" y="78"/>
                </a:cubicBezTo>
                <a:cubicBezTo>
                  <a:pt x="822" y="77"/>
                  <a:pt x="814" y="76"/>
                  <a:pt x="806" y="67"/>
                </a:cubicBezTo>
                <a:cubicBezTo>
                  <a:pt x="778" y="35"/>
                  <a:pt x="778" y="35"/>
                  <a:pt x="778" y="35"/>
                </a:cubicBezTo>
                <a:cubicBezTo>
                  <a:pt x="774" y="30"/>
                  <a:pt x="762" y="25"/>
                  <a:pt x="757" y="29"/>
                </a:cubicBezTo>
                <a:cubicBezTo>
                  <a:pt x="734" y="49"/>
                  <a:pt x="734" y="49"/>
                  <a:pt x="734" y="49"/>
                </a:cubicBezTo>
                <a:cubicBezTo>
                  <a:pt x="725" y="49"/>
                  <a:pt x="725" y="57"/>
                  <a:pt x="728" y="70"/>
                </a:cubicBezTo>
                <a:cubicBezTo>
                  <a:pt x="747" y="102"/>
                  <a:pt x="747" y="102"/>
                  <a:pt x="747" y="102"/>
                </a:cubicBezTo>
                <a:cubicBezTo>
                  <a:pt x="754" y="120"/>
                  <a:pt x="750" y="124"/>
                  <a:pt x="744" y="136"/>
                </a:cubicBezTo>
                <a:cubicBezTo>
                  <a:pt x="744" y="136"/>
                  <a:pt x="744" y="136"/>
                  <a:pt x="744" y="136"/>
                </a:cubicBezTo>
                <a:cubicBezTo>
                  <a:pt x="740" y="140"/>
                  <a:pt x="735" y="144"/>
                  <a:pt x="731" y="148"/>
                </a:cubicBezTo>
                <a:cubicBezTo>
                  <a:pt x="731" y="148"/>
                  <a:pt x="731" y="148"/>
                  <a:pt x="731" y="148"/>
                </a:cubicBezTo>
                <a:cubicBezTo>
                  <a:pt x="730" y="157"/>
                  <a:pt x="721" y="165"/>
                  <a:pt x="703" y="164"/>
                </a:cubicBezTo>
                <a:cubicBezTo>
                  <a:pt x="665" y="157"/>
                  <a:pt x="665" y="157"/>
                  <a:pt x="665" y="157"/>
                </a:cubicBezTo>
                <a:cubicBezTo>
                  <a:pt x="656" y="156"/>
                  <a:pt x="647" y="164"/>
                  <a:pt x="647" y="173"/>
                </a:cubicBezTo>
                <a:cubicBezTo>
                  <a:pt x="640" y="203"/>
                  <a:pt x="640" y="203"/>
                  <a:pt x="640" y="203"/>
                </a:cubicBezTo>
                <a:cubicBezTo>
                  <a:pt x="639" y="211"/>
                  <a:pt x="643" y="216"/>
                  <a:pt x="656" y="221"/>
                </a:cubicBezTo>
                <a:cubicBezTo>
                  <a:pt x="690" y="232"/>
                  <a:pt x="690" y="232"/>
                  <a:pt x="690" y="232"/>
                </a:cubicBezTo>
                <a:cubicBezTo>
                  <a:pt x="702" y="237"/>
                  <a:pt x="710" y="246"/>
                  <a:pt x="710" y="255"/>
                </a:cubicBezTo>
                <a:cubicBezTo>
                  <a:pt x="710" y="255"/>
                  <a:pt x="710" y="255"/>
                  <a:pt x="710" y="255"/>
                </a:cubicBezTo>
                <a:cubicBezTo>
                  <a:pt x="714" y="260"/>
                  <a:pt x="713" y="268"/>
                  <a:pt x="717" y="273"/>
                </a:cubicBezTo>
                <a:cubicBezTo>
                  <a:pt x="712" y="277"/>
                  <a:pt x="712" y="277"/>
                  <a:pt x="712" y="277"/>
                </a:cubicBezTo>
                <a:cubicBezTo>
                  <a:pt x="716" y="281"/>
                  <a:pt x="716" y="290"/>
                  <a:pt x="702" y="302"/>
                </a:cubicBezTo>
                <a:cubicBezTo>
                  <a:pt x="674" y="326"/>
                  <a:pt x="674" y="326"/>
                  <a:pt x="674" y="326"/>
                </a:cubicBezTo>
                <a:cubicBezTo>
                  <a:pt x="665" y="334"/>
                  <a:pt x="664" y="343"/>
                  <a:pt x="668" y="347"/>
                </a:cubicBezTo>
                <a:cubicBezTo>
                  <a:pt x="687" y="379"/>
                  <a:pt x="687" y="379"/>
                  <a:pt x="687" y="379"/>
                </a:cubicBezTo>
                <a:cubicBezTo>
                  <a:pt x="691" y="383"/>
                  <a:pt x="700" y="384"/>
                  <a:pt x="704" y="380"/>
                </a:cubicBezTo>
                <a:cubicBezTo>
                  <a:pt x="745" y="361"/>
                  <a:pt x="745" y="361"/>
                  <a:pt x="745" y="361"/>
                </a:cubicBezTo>
                <a:cubicBezTo>
                  <a:pt x="758" y="358"/>
                  <a:pt x="767" y="358"/>
                  <a:pt x="771" y="363"/>
                </a:cubicBezTo>
                <a:cubicBezTo>
                  <a:pt x="771" y="363"/>
                  <a:pt x="771" y="363"/>
                  <a:pt x="771" y="363"/>
                </a:cubicBezTo>
                <a:cubicBezTo>
                  <a:pt x="779" y="364"/>
                  <a:pt x="787" y="373"/>
                  <a:pt x="791" y="377"/>
                </a:cubicBezTo>
                <a:cubicBezTo>
                  <a:pt x="791" y="377"/>
                  <a:pt x="791" y="377"/>
                  <a:pt x="791" y="377"/>
                </a:cubicBezTo>
                <a:cubicBezTo>
                  <a:pt x="800" y="378"/>
                  <a:pt x="804" y="383"/>
                  <a:pt x="802" y="400"/>
                </a:cubicBezTo>
                <a:cubicBezTo>
                  <a:pt x="799" y="443"/>
                  <a:pt x="799" y="443"/>
                  <a:pt x="799" y="443"/>
                </a:cubicBezTo>
                <a:cubicBezTo>
                  <a:pt x="798" y="451"/>
                  <a:pt x="802" y="456"/>
                  <a:pt x="811" y="457"/>
                </a:cubicBezTo>
                <a:cubicBezTo>
                  <a:pt x="845" y="468"/>
                  <a:pt x="845" y="468"/>
                  <a:pt x="845" y="468"/>
                </a:cubicBezTo>
                <a:cubicBezTo>
                  <a:pt x="849" y="464"/>
                  <a:pt x="858" y="464"/>
                  <a:pt x="859" y="456"/>
                </a:cubicBezTo>
                <a:cubicBezTo>
                  <a:pt x="871" y="413"/>
                  <a:pt x="871" y="413"/>
                  <a:pt x="871" y="413"/>
                </a:cubicBezTo>
                <a:cubicBezTo>
                  <a:pt x="876" y="401"/>
                  <a:pt x="889" y="397"/>
                  <a:pt x="894" y="393"/>
                </a:cubicBezTo>
                <a:cubicBezTo>
                  <a:pt x="894" y="393"/>
                  <a:pt x="894" y="393"/>
                  <a:pt x="894" y="393"/>
                </a:cubicBezTo>
                <a:cubicBezTo>
                  <a:pt x="902" y="394"/>
                  <a:pt x="911" y="395"/>
                  <a:pt x="916" y="391"/>
                </a:cubicBezTo>
                <a:cubicBezTo>
                  <a:pt x="916" y="391"/>
                  <a:pt x="916" y="391"/>
                  <a:pt x="916" y="391"/>
                </a:cubicBezTo>
                <a:cubicBezTo>
                  <a:pt x="924" y="391"/>
                  <a:pt x="933" y="392"/>
                  <a:pt x="941" y="401"/>
                </a:cubicBezTo>
                <a:cubicBezTo>
                  <a:pt x="969" y="433"/>
                  <a:pt x="969" y="433"/>
                  <a:pt x="969" y="433"/>
                </a:cubicBezTo>
                <a:cubicBezTo>
                  <a:pt x="973" y="438"/>
                  <a:pt x="985" y="443"/>
                  <a:pt x="990" y="439"/>
                </a:cubicBezTo>
                <a:cubicBezTo>
                  <a:pt x="1018" y="415"/>
                  <a:pt x="1018" y="415"/>
                  <a:pt x="1018" y="415"/>
                </a:cubicBezTo>
                <a:cubicBezTo>
                  <a:pt x="1018" y="415"/>
                  <a:pt x="1027" y="407"/>
                  <a:pt x="1019" y="398"/>
                </a:cubicBezTo>
                <a:close/>
                <a:moveTo>
                  <a:pt x="803" y="279"/>
                </a:moveTo>
                <a:cubicBezTo>
                  <a:pt x="776" y="238"/>
                  <a:pt x="788" y="187"/>
                  <a:pt x="825" y="164"/>
                </a:cubicBezTo>
                <a:cubicBezTo>
                  <a:pt x="866" y="136"/>
                  <a:pt x="921" y="144"/>
                  <a:pt x="948" y="185"/>
                </a:cubicBezTo>
                <a:cubicBezTo>
                  <a:pt x="972" y="221"/>
                  <a:pt x="963" y="277"/>
                  <a:pt x="922" y="304"/>
                </a:cubicBezTo>
                <a:cubicBezTo>
                  <a:pt x="881" y="332"/>
                  <a:pt x="830" y="320"/>
                  <a:pt x="803" y="279"/>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9"/>
          <p:cNvSpPr>
            <a:spLocks noChangeAspect="1" noEditPoints="1"/>
          </p:cNvSpPr>
          <p:nvPr/>
        </p:nvSpPr>
        <p:spPr bwMode="black">
          <a:xfrm>
            <a:off x="7335135" y="2804370"/>
            <a:ext cx="507401" cy="411417"/>
          </a:xfrm>
          <a:custGeom>
            <a:avLst/>
            <a:gdLst>
              <a:gd name="T0" fmla="*/ 600 w 1107"/>
              <a:gd name="T1" fmla="*/ 625 h 897"/>
              <a:gd name="T2" fmla="*/ 649 w 1107"/>
              <a:gd name="T3" fmla="*/ 567 h 897"/>
              <a:gd name="T4" fmla="*/ 727 w 1107"/>
              <a:gd name="T5" fmla="*/ 482 h 897"/>
              <a:gd name="T6" fmla="*/ 601 w 1107"/>
              <a:gd name="T7" fmla="*/ 434 h 897"/>
              <a:gd name="T8" fmla="*/ 628 w 1107"/>
              <a:gd name="T9" fmla="*/ 305 h 897"/>
              <a:gd name="T10" fmla="*/ 547 w 1107"/>
              <a:gd name="T11" fmla="*/ 240 h 897"/>
              <a:gd name="T12" fmla="*/ 427 w 1107"/>
              <a:gd name="T13" fmla="*/ 287 h 897"/>
              <a:gd name="T14" fmla="*/ 368 w 1107"/>
              <a:gd name="T15" fmla="*/ 170 h 897"/>
              <a:gd name="T16" fmla="*/ 285 w 1107"/>
              <a:gd name="T17" fmla="*/ 263 h 897"/>
              <a:gd name="T18" fmla="*/ 241 w 1107"/>
              <a:gd name="T19" fmla="*/ 313 h 897"/>
              <a:gd name="T20" fmla="*/ 139 w 1107"/>
              <a:gd name="T21" fmla="*/ 281 h 897"/>
              <a:gd name="T22" fmla="*/ 79 w 1107"/>
              <a:gd name="T23" fmla="*/ 355 h 897"/>
              <a:gd name="T24" fmla="*/ 132 w 1107"/>
              <a:gd name="T25" fmla="*/ 446 h 897"/>
              <a:gd name="T26" fmla="*/ 83 w 1107"/>
              <a:gd name="T27" fmla="*/ 505 h 897"/>
              <a:gd name="T28" fmla="*/ 5 w 1107"/>
              <a:gd name="T29" fmla="*/ 590 h 897"/>
              <a:gd name="T30" fmla="*/ 132 w 1107"/>
              <a:gd name="T31" fmla="*/ 638 h 897"/>
              <a:gd name="T32" fmla="*/ 145 w 1107"/>
              <a:gd name="T33" fmla="*/ 669 h 897"/>
              <a:gd name="T34" fmla="*/ 110 w 1107"/>
              <a:gd name="T35" fmla="*/ 793 h 897"/>
              <a:gd name="T36" fmla="*/ 230 w 1107"/>
              <a:gd name="T37" fmla="*/ 781 h 897"/>
              <a:gd name="T38" fmla="*/ 306 w 1107"/>
              <a:gd name="T39" fmla="*/ 785 h 897"/>
              <a:gd name="T40" fmla="*/ 346 w 1107"/>
              <a:gd name="T41" fmla="*/ 878 h 897"/>
              <a:gd name="T42" fmla="*/ 440 w 1107"/>
              <a:gd name="T43" fmla="*/ 872 h 897"/>
              <a:gd name="T44" fmla="*/ 466 w 1107"/>
              <a:gd name="T45" fmla="*/ 764 h 897"/>
              <a:gd name="T46" fmla="*/ 539 w 1107"/>
              <a:gd name="T47" fmla="*/ 755 h 897"/>
              <a:gd name="T48" fmla="*/ 659 w 1107"/>
              <a:gd name="T49" fmla="*/ 743 h 897"/>
              <a:gd name="T50" fmla="*/ 263 w 1107"/>
              <a:gd name="T51" fmla="*/ 452 h 897"/>
              <a:gd name="T52" fmla="*/ 281 w 1107"/>
              <a:gd name="T53" fmla="*/ 633 h 897"/>
              <a:gd name="T54" fmla="*/ 1002 w 1107"/>
              <a:gd name="T55" fmla="*/ 332 h 897"/>
              <a:gd name="T56" fmla="*/ 1043 w 1107"/>
              <a:gd name="T57" fmla="*/ 304 h 897"/>
              <a:gd name="T58" fmla="*/ 1107 w 1107"/>
              <a:gd name="T59" fmla="*/ 266 h 897"/>
              <a:gd name="T60" fmla="*/ 1037 w 1107"/>
              <a:gd name="T61" fmla="*/ 213 h 897"/>
              <a:gd name="T62" fmla="*/ 1077 w 1107"/>
              <a:gd name="T63" fmla="*/ 138 h 897"/>
              <a:gd name="T64" fmla="*/ 1038 w 1107"/>
              <a:gd name="T65" fmla="*/ 83 h 897"/>
              <a:gd name="T66" fmla="*/ 956 w 1107"/>
              <a:gd name="T67" fmla="*/ 91 h 897"/>
              <a:gd name="T68" fmla="*/ 940 w 1107"/>
              <a:gd name="T69" fmla="*/ 7 h 897"/>
              <a:gd name="T70" fmla="*/ 872 w 1107"/>
              <a:gd name="T71" fmla="*/ 50 h 897"/>
              <a:gd name="T72" fmla="*/ 836 w 1107"/>
              <a:gd name="T73" fmla="*/ 74 h 897"/>
              <a:gd name="T74" fmla="*/ 778 w 1107"/>
              <a:gd name="T75" fmla="*/ 35 h 897"/>
              <a:gd name="T76" fmla="*/ 728 w 1107"/>
              <a:gd name="T77" fmla="*/ 70 h 897"/>
              <a:gd name="T78" fmla="*/ 744 w 1107"/>
              <a:gd name="T79" fmla="*/ 136 h 897"/>
              <a:gd name="T80" fmla="*/ 703 w 1107"/>
              <a:gd name="T81" fmla="*/ 164 h 897"/>
              <a:gd name="T82" fmla="*/ 640 w 1107"/>
              <a:gd name="T83" fmla="*/ 203 h 897"/>
              <a:gd name="T84" fmla="*/ 710 w 1107"/>
              <a:gd name="T85" fmla="*/ 255 h 897"/>
              <a:gd name="T86" fmla="*/ 712 w 1107"/>
              <a:gd name="T87" fmla="*/ 277 h 897"/>
              <a:gd name="T88" fmla="*/ 668 w 1107"/>
              <a:gd name="T89" fmla="*/ 347 h 897"/>
              <a:gd name="T90" fmla="*/ 745 w 1107"/>
              <a:gd name="T91" fmla="*/ 361 h 897"/>
              <a:gd name="T92" fmla="*/ 791 w 1107"/>
              <a:gd name="T93" fmla="*/ 377 h 897"/>
              <a:gd name="T94" fmla="*/ 799 w 1107"/>
              <a:gd name="T95" fmla="*/ 443 h 897"/>
              <a:gd name="T96" fmla="*/ 859 w 1107"/>
              <a:gd name="T97" fmla="*/ 456 h 897"/>
              <a:gd name="T98" fmla="*/ 894 w 1107"/>
              <a:gd name="T99" fmla="*/ 393 h 897"/>
              <a:gd name="T100" fmla="*/ 941 w 1107"/>
              <a:gd name="T101" fmla="*/ 401 h 897"/>
              <a:gd name="T102" fmla="*/ 1018 w 1107"/>
              <a:gd name="T103" fmla="*/ 415 h 897"/>
              <a:gd name="T104" fmla="*/ 825 w 1107"/>
              <a:gd name="T105" fmla="*/ 164 h 897"/>
              <a:gd name="T106" fmla="*/ 803 w 1107"/>
              <a:gd name="T107" fmla="*/ 279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7" h="897">
                <a:moveTo>
                  <a:pt x="654" y="716"/>
                </a:moveTo>
                <a:cubicBezTo>
                  <a:pt x="616" y="670"/>
                  <a:pt x="616" y="670"/>
                  <a:pt x="616" y="670"/>
                </a:cubicBezTo>
                <a:cubicBezTo>
                  <a:pt x="593" y="654"/>
                  <a:pt x="603" y="638"/>
                  <a:pt x="600" y="625"/>
                </a:cubicBezTo>
                <a:cubicBezTo>
                  <a:pt x="600" y="625"/>
                  <a:pt x="600" y="625"/>
                  <a:pt x="600" y="625"/>
                </a:cubicBezTo>
                <a:cubicBezTo>
                  <a:pt x="605" y="617"/>
                  <a:pt x="611" y="609"/>
                  <a:pt x="608" y="596"/>
                </a:cubicBezTo>
                <a:cubicBezTo>
                  <a:pt x="618" y="580"/>
                  <a:pt x="623" y="572"/>
                  <a:pt x="649" y="567"/>
                </a:cubicBezTo>
                <a:cubicBezTo>
                  <a:pt x="715" y="553"/>
                  <a:pt x="715" y="553"/>
                  <a:pt x="715" y="553"/>
                </a:cubicBezTo>
                <a:cubicBezTo>
                  <a:pt x="728" y="550"/>
                  <a:pt x="733" y="542"/>
                  <a:pt x="730" y="529"/>
                </a:cubicBezTo>
                <a:cubicBezTo>
                  <a:pt x="727" y="482"/>
                  <a:pt x="727" y="482"/>
                  <a:pt x="727" y="482"/>
                </a:cubicBezTo>
                <a:cubicBezTo>
                  <a:pt x="724" y="469"/>
                  <a:pt x="717" y="463"/>
                  <a:pt x="701" y="453"/>
                </a:cubicBezTo>
                <a:cubicBezTo>
                  <a:pt x="641" y="459"/>
                  <a:pt x="641" y="459"/>
                  <a:pt x="641" y="459"/>
                </a:cubicBezTo>
                <a:cubicBezTo>
                  <a:pt x="620" y="457"/>
                  <a:pt x="604" y="447"/>
                  <a:pt x="601" y="434"/>
                </a:cubicBezTo>
                <a:cubicBezTo>
                  <a:pt x="598" y="421"/>
                  <a:pt x="590" y="416"/>
                  <a:pt x="580" y="397"/>
                </a:cubicBezTo>
                <a:cubicBezTo>
                  <a:pt x="577" y="384"/>
                  <a:pt x="574" y="371"/>
                  <a:pt x="584" y="355"/>
                </a:cubicBezTo>
                <a:cubicBezTo>
                  <a:pt x="628" y="305"/>
                  <a:pt x="628" y="305"/>
                  <a:pt x="628" y="305"/>
                </a:cubicBezTo>
                <a:cubicBezTo>
                  <a:pt x="634" y="297"/>
                  <a:pt x="631" y="284"/>
                  <a:pt x="623" y="279"/>
                </a:cubicBezTo>
                <a:cubicBezTo>
                  <a:pt x="581" y="240"/>
                  <a:pt x="581" y="240"/>
                  <a:pt x="581" y="240"/>
                </a:cubicBezTo>
                <a:cubicBezTo>
                  <a:pt x="573" y="235"/>
                  <a:pt x="560" y="238"/>
                  <a:pt x="547" y="240"/>
                </a:cubicBezTo>
                <a:cubicBezTo>
                  <a:pt x="503" y="291"/>
                  <a:pt x="503" y="291"/>
                  <a:pt x="503" y="291"/>
                </a:cubicBezTo>
                <a:cubicBezTo>
                  <a:pt x="484" y="302"/>
                  <a:pt x="471" y="304"/>
                  <a:pt x="463" y="299"/>
                </a:cubicBezTo>
                <a:cubicBezTo>
                  <a:pt x="456" y="294"/>
                  <a:pt x="435" y="292"/>
                  <a:pt x="427" y="287"/>
                </a:cubicBezTo>
                <a:cubicBezTo>
                  <a:pt x="419" y="282"/>
                  <a:pt x="403" y="271"/>
                  <a:pt x="400" y="258"/>
                </a:cubicBezTo>
                <a:cubicBezTo>
                  <a:pt x="386" y="193"/>
                  <a:pt x="386" y="193"/>
                  <a:pt x="386" y="193"/>
                </a:cubicBezTo>
                <a:cubicBezTo>
                  <a:pt x="384" y="180"/>
                  <a:pt x="368" y="170"/>
                  <a:pt x="368" y="170"/>
                </a:cubicBezTo>
                <a:cubicBezTo>
                  <a:pt x="308" y="176"/>
                  <a:pt x="308" y="176"/>
                  <a:pt x="308" y="176"/>
                </a:cubicBezTo>
                <a:cubicBezTo>
                  <a:pt x="308" y="176"/>
                  <a:pt x="289" y="187"/>
                  <a:pt x="292" y="200"/>
                </a:cubicBezTo>
                <a:cubicBezTo>
                  <a:pt x="285" y="263"/>
                  <a:pt x="285" y="263"/>
                  <a:pt x="285" y="263"/>
                </a:cubicBezTo>
                <a:cubicBezTo>
                  <a:pt x="291" y="289"/>
                  <a:pt x="277" y="292"/>
                  <a:pt x="272" y="300"/>
                </a:cubicBezTo>
                <a:cubicBezTo>
                  <a:pt x="272" y="300"/>
                  <a:pt x="272" y="300"/>
                  <a:pt x="267" y="308"/>
                </a:cubicBezTo>
                <a:cubicBezTo>
                  <a:pt x="259" y="302"/>
                  <a:pt x="246" y="305"/>
                  <a:pt x="241" y="313"/>
                </a:cubicBezTo>
                <a:cubicBezTo>
                  <a:pt x="236" y="321"/>
                  <a:pt x="236" y="321"/>
                  <a:pt x="236" y="321"/>
                </a:cubicBezTo>
                <a:cubicBezTo>
                  <a:pt x="223" y="324"/>
                  <a:pt x="210" y="327"/>
                  <a:pt x="194" y="317"/>
                </a:cubicBezTo>
                <a:cubicBezTo>
                  <a:pt x="139" y="281"/>
                  <a:pt x="139" y="281"/>
                  <a:pt x="139" y="281"/>
                </a:cubicBezTo>
                <a:cubicBezTo>
                  <a:pt x="131" y="276"/>
                  <a:pt x="110" y="273"/>
                  <a:pt x="104" y="281"/>
                </a:cubicBezTo>
                <a:cubicBezTo>
                  <a:pt x="79" y="321"/>
                  <a:pt x="79" y="321"/>
                  <a:pt x="79" y="321"/>
                </a:cubicBezTo>
                <a:cubicBezTo>
                  <a:pt x="66" y="324"/>
                  <a:pt x="68" y="337"/>
                  <a:pt x="79" y="355"/>
                </a:cubicBezTo>
                <a:cubicBezTo>
                  <a:pt x="121" y="394"/>
                  <a:pt x="121" y="394"/>
                  <a:pt x="121" y="394"/>
                </a:cubicBezTo>
                <a:cubicBezTo>
                  <a:pt x="140" y="417"/>
                  <a:pt x="135" y="425"/>
                  <a:pt x="132" y="446"/>
                </a:cubicBezTo>
                <a:cubicBezTo>
                  <a:pt x="132" y="446"/>
                  <a:pt x="132" y="446"/>
                  <a:pt x="132" y="446"/>
                </a:cubicBezTo>
                <a:cubicBezTo>
                  <a:pt x="127" y="454"/>
                  <a:pt x="122" y="462"/>
                  <a:pt x="117" y="470"/>
                </a:cubicBezTo>
                <a:cubicBezTo>
                  <a:pt x="117" y="470"/>
                  <a:pt x="117" y="470"/>
                  <a:pt x="117" y="470"/>
                </a:cubicBezTo>
                <a:cubicBezTo>
                  <a:pt x="120" y="483"/>
                  <a:pt x="109" y="499"/>
                  <a:pt x="83" y="505"/>
                </a:cubicBezTo>
                <a:cubicBezTo>
                  <a:pt x="23" y="511"/>
                  <a:pt x="23" y="511"/>
                  <a:pt x="23" y="511"/>
                </a:cubicBezTo>
                <a:cubicBezTo>
                  <a:pt x="10" y="514"/>
                  <a:pt x="0" y="529"/>
                  <a:pt x="2" y="543"/>
                </a:cubicBezTo>
                <a:cubicBezTo>
                  <a:pt x="5" y="590"/>
                  <a:pt x="5" y="590"/>
                  <a:pt x="5" y="590"/>
                </a:cubicBezTo>
                <a:cubicBezTo>
                  <a:pt x="8" y="603"/>
                  <a:pt x="16" y="608"/>
                  <a:pt x="37" y="610"/>
                </a:cubicBezTo>
                <a:cubicBezTo>
                  <a:pt x="92" y="612"/>
                  <a:pt x="92" y="612"/>
                  <a:pt x="92" y="612"/>
                </a:cubicBezTo>
                <a:cubicBezTo>
                  <a:pt x="113" y="614"/>
                  <a:pt x="129" y="625"/>
                  <a:pt x="132" y="638"/>
                </a:cubicBezTo>
                <a:cubicBezTo>
                  <a:pt x="132" y="638"/>
                  <a:pt x="132" y="638"/>
                  <a:pt x="132" y="638"/>
                </a:cubicBezTo>
                <a:cubicBezTo>
                  <a:pt x="140" y="643"/>
                  <a:pt x="142" y="656"/>
                  <a:pt x="150" y="661"/>
                </a:cubicBezTo>
                <a:cubicBezTo>
                  <a:pt x="145" y="669"/>
                  <a:pt x="145" y="669"/>
                  <a:pt x="145" y="669"/>
                </a:cubicBezTo>
                <a:cubicBezTo>
                  <a:pt x="153" y="674"/>
                  <a:pt x="156" y="687"/>
                  <a:pt x="140" y="711"/>
                </a:cubicBezTo>
                <a:cubicBezTo>
                  <a:pt x="109" y="759"/>
                  <a:pt x="109" y="759"/>
                  <a:pt x="109" y="759"/>
                </a:cubicBezTo>
                <a:cubicBezTo>
                  <a:pt x="99" y="775"/>
                  <a:pt x="102" y="788"/>
                  <a:pt x="110" y="793"/>
                </a:cubicBezTo>
                <a:cubicBezTo>
                  <a:pt x="152" y="832"/>
                  <a:pt x="152" y="832"/>
                  <a:pt x="152" y="832"/>
                </a:cubicBezTo>
                <a:cubicBezTo>
                  <a:pt x="160" y="837"/>
                  <a:pt x="173" y="834"/>
                  <a:pt x="178" y="826"/>
                </a:cubicBezTo>
                <a:cubicBezTo>
                  <a:pt x="230" y="781"/>
                  <a:pt x="230" y="781"/>
                  <a:pt x="230" y="781"/>
                </a:cubicBezTo>
                <a:cubicBezTo>
                  <a:pt x="248" y="770"/>
                  <a:pt x="261" y="767"/>
                  <a:pt x="269" y="772"/>
                </a:cubicBezTo>
                <a:cubicBezTo>
                  <a:pt x="269" y="772"/>
                  <a:pt x="269" y="772"/>
                  <a:pt x="269" y="772"/>
                </a:cubicBezTo>
                <a:cubicBezTo>
                  <a:pt x="282" y="769"/>
                  <a:pt x="298" y="779"/>
                  <a:pt x="306" y="785"/>
                </a:cubicBezTo>
                <a:cubicBezTo>
                  <a:pt x="306" y="785"/>
                  <a:pt x="306" y="785"/>
                  <a:pt x="306" y="785"/>
                </a:cubicBezTo>
                <a:cubicBezTo>
                  <a:pt x="319" y="782"/>
                  <a:pt x="327" y="787"/>
                  <a:pt x="332" y="813"/>
                </a:cubicBezTo>
                <a:cubicBezTo>
                  <a:pt x="346" y="878"/>
                  <a:pt x="346" y="878"/>
                  <a:pt x="346" y="878"/>
                </a:cubicBezTo>
                <a:cubicBezTo>
                  <a:pt x="349" y="892"/>
                  <a:pt x="357" y="897"/>
                  <a:pt x="370" y="894"/>
                </a:cubicBezTo>
                <a:cubicBezTo>
                  <a:pt x="425" y="896"/>
                  <a:pt x="425" y="896"/>
                  <a:pt x="425" y="896"/>
                </a:cubicBezTo>
                <a:cubicBezTo>
                  <a:pt x="430" y="888"/>
                  <a:pt x="443" y="885"/>
                  <a:pt x="440" y="872"/>
                </a:cubicBezTo>
                <a:cubicBezTo>
                  <a:pt x="440" y="804"/>
                  <a:pt x="440" y="804"/>
                  <a:pt x="440" y="804"/>
                </a:cubicBezTo>
                <a:cubicBezTo>
                  <a:pt x="442" y="783"/>
                  <a:pt x="460" y="772"/>
                  <a:pt x="466" y="764"/>
                </a:cubicBezTo>
                <a:cubicBezTo>
                  <a:pt x="466" y="764"/>
                  <a:pt x="466" y="764"/>
                  <a:pt x="466" y="764"/>
                </a:cubicBezTo>
                <a:cubicBezTo>
                  <a:pt x="479" y="761"/>
                  <a:pt x="492" y="758"/>
                  <a:pt x="497" y="750"/>
                </a:cubicBezTo>
                <a:cubicBezTo>
                  <a:pt x="497" y="750"/>
                  <a:pt x="497" y="750"/>
                  <a:pt x="497" y="750"/>
                </a:cubicBezTo>
                <a:cubicBezTo>
                  <a:pt x="510" y="747"/>
                  <a:pt x="523" y="745"/>
                  <a:pt x="539" y="755"/>
                </a:cubicBezTo>
                <a:cubicBezTo>
                  <a:pt x="594" y="791"/>
                  <a:pt x="594" y="791"/>
                  <a:pt x="594" y="791"/>
                </a:cubicBezTo>
                <a:cubicBezTo>
                  <a:pt x="602" y="796"/>
                  <a:pt x="623" y="798"/>
                  <a:pt x="628" y="790"/>
                </a:cubicBezTo>
                <a:cubicBezTo>
                  <a:pt x="659" y="743"/>
                  <a:pt x="659" y="743"/>
                  <a:pt x="659" y="743"/>
                </a:cubicBezTo>
                <a:cubicBezTo>
                  <a:pt x="659" y="743"/>
                  <a:pt x="669" y="727"/>
                  <a:pt x="654" y="716"/>
                </a:cubicBezTo>
                <a:close/>
                <a:moveTo>
                  <a:pt x="281" y="633"/>
                </a:moveTo>
                <a:cubicBezTo>
                  <a:pt x="223" y="584"/>
                  <a:pt x="219" y="502"/>
                  <a:pt x="263" y="452"/>
                </a:cubicBezTo>
                <a:cubicBezTo>
                  <a:pt x="313" y="393"/>
                  <a:pt x="399" y="382"/>
                  <a:pt x="457" y="431"/>
                </a:cubicBezTo>
                <a:cubicBezTo>
                  <a:pt x="507" y="475"/>
                  <a:pt x="518" y="561"/>
                  <a:pt x="469" y="619"/>
                </a:cubicBezTo>
                <a:cubicBezTo>
                  <a:pt x="420" y="678"/>
                  <a:pt x="339" y="682"/>
                  <a:pt x="281" y="633"/>
                </a:cubicBezTo>
                <a:close/>
                <a:moveTo>
                  <a:pt x="1019" y="398"/>
                </a:moveTo>
                <a:cubicBezTo>
                  <a:pt x="1004" y="362"/>
                  <a:pt x="1004" y="362"/>
                  <a:pt x="1004" y="362"/>
                </a:cubicBezTo>
                <a:cubicBezTo>
                  <a:pt x="992" y="348"/>
                  <a:pt x="1002" y="340"/>
                  <a:pt x="1002" y="332"/>
                </a:cubicBezTo>
                <a:cubicBezTo>
                  <a:pt x="1002" y="332"/>
                  <a:pt x="1002" y="332"/>
                  <a:pt x="1002" y="332"/>
                </a:cubicBezTo>
                <a:cubicBezTo>
                  <a:pt x="1007" y="328"/>
                  <a:pt x="1011" y="324"/>
                  <a:pt x="1012" y="315"/>
                </a:cubicBezTo>
                <a:cubicBezTo>
                  <a:pt x="1021" y="307"/>
                  <a:pt x="1026" y="303"/>
                  <a:pt x="1043" y="304"/>
                </a:cubicBezTo>
                <a:cubicBezTo>
                  <a:pt x="1086" y="307"/>
                  <a:pt x="1086" y="307"/>
                  <a:pt x="1086" y="307"/>
                </a:cubicBezTo>
                <a:cubicBezTo>
                  <a:pt x="1095" y="308"/>
                  <a:pt x="1099" y="304"/>
                  <a:pt x="1100" y="295"/>
                </a:cubicBezTo>
                <a:cubicBezTo>
                  <a:pt x="1107" y="266"/>
                  <a:pt x="1107" y="266"/>
                  <a:pt x="1107" y="266"/>
                </a:cubicBezTo>
                <a:cubicBezTo>
                  <a:pt x="1107" y="257"/>
                  <a:pt x="1103" y="252"/>
                  <a:pt x="1095" y="243"/>
                </a:cubicBezTo>
                <a:cubicBezTo>
                  <a:pt x="1057" y="236"/>
                  <a:pt x="1057" y="236"/>
                  <a:pt x="1057" y="236"/>
                </a:cubicBezTo>
                <a:cubicBezTo>
                  <a:pt x="1044" y="231"/>
                  <a:pt x="1036" y="222"/>
                  <a:pt x="1037" y="213"/>
                </a:cubicBezTo>
                <a:cubicBezTo>
                  <a:pt x="1038" y="205"/>
                  <a:pt x="1034" y="200"/>
                  <a:pt x="1030" y="187"/>
                </a:cubicBezTo>
                <a:cubicBezTo>
                  <a:pt x="1031" y="178"/>
                  <a:pt x="1032" y="170"/>
                  <a:pt x="1041" y="162"/>
                </a:cubicBezTo>
                <a:cubicBezTo>
                  <a:pt x="1077" y="138"/>
                  <a:pt x="1077" y="138"/>
                  <a:pt x="1077" y="138"/>
                </a:cubicBezTo>
                <a:cubicBezTo>
                  <a:pt x="1082" y="134"/>
                  <a:pt x="1083" y="126"/>
                  <a:pt x="1079" y="121"/>
                </a:cubicBezTo>
                <a:cubicBezTo>
                  <a:pt x="1059" y="89"/>
                  <a:pt x="1059" y="89"/>
                  <a:pt x="1059" y="89"/>
                </a:cubicBezTo>
                <a:cubicBezTo>
                  <a:pt x="1055" y="85"/>
                  <a:pt x="1047" y="84"/>
                  <a:pt x="1038" y="83"/>
                </a:cubicBezTo>
                <a:cubicBezTo>
                  <a:pt x="1002" y="107"/>
                  <a:pt x="1002" y="107"/>
                  <a:pt x="1002" y="107"/>
                </a:cubicBezTo>
                <a:cubicBezTo>
                  <a:pt x="989" y="110"/>
                  <a:pt x="980" y="110"/>
                  <a:pt x="976" y="105"/>
                </a:cubicBezTo>
                <a:cubicBezTo>
                  <a:pt x="972" y="100"/>
                  <a:pt x="960" y="95"/>
                  <a:pt x="956" y="91"/>
                </a:cubicBezTo>
                <a:cubicBezTo>
                  <a:pt x="952" y="86"/>
                  <a:pt x="944" y="77"/>
                  <a:pt x="944" y="68"/>
                </a:cubicBezTo>
                <a:cubicBezTo>
                  <a:pt x="948" y="25"/>
                  <a:pt x="948" y="25"/>
                  <a:pt x="948" y="25"/>
                </a:cubicBezTo>
                <a:cubicBezTo>
                  <a:pt x="948" y="17"/>
                  <a:pt x="940" y="7"/>
                  <a:pt x="940" y="7"/>
                </a:cubicBezTo>
                <a:cubicBezTo>
                  <a:pt x="902" y="0"/>
                  <a:pt x="902" y="0"/>
                  <a:pt x="902" y="0"/>
                </a:cubicBezTo>
                <a:cubicBezTo>
                  <a:pt x="902" y="0"/>
                  <a:pt x="889" y="4"/>
                  <a:pt x="888" y="12"/>
                </a:cubicBezTo>
                <a:cubicBezTo>
                  <a:pt x="872" y="50"/>
                  <a:pt x="872" y="50"/>
                  <a:pt x="872" y="50"/>
                </a:cubicBezTo>
                <a:cubicBezTo>
                  <a:pt x="871" y="67"/>
                  <a:pt x="862" y="67"/>
                  <a:pt x="858" y="71"/>
                </a:cubicBezTo>
                <a:cubicBezTo>
                  <a:pt x="858" y="71"/>
                  <a:pt x="858" y="71"/>
                  <a:pt x="853" y="75"/>
                </a:cubicBezTo>
                <a:cubicBezTo>
                  <a:pt x="849" y="70"/>
                  <a:pt x="840" y="70"/>
                  <a:pt x="836" y="74"/>
                </a:cubicBezTo>
                <a:cubicBezTo>
                  <a:pt x="831" y="78"/>
                  <a:pt x="831" y="78"/>
                  <a:pt x="831" y="78"/>
                </a:cubicBezTo>
                <a:cubicBezTo>
                  <a:pt x="822" y="77"/>
                  <a:pt x="814" y="76"/>
                  <a:pt x="806" y="67"/>
                </a:cubicBezTo>
                <a:cubicBezTo>
                  <a:pt x="778" y="35"/>
                  <a:pt x="778" y="35"/>
                  <a:pt x="778" y="35"/>
                </a:cubicBezTo>
                <a:cubicBezTo>
                  <a:pt x="774" y="30"/>
                  <a:pt x="762" y="25"/>
                  <a:pt x="757" y="29"/>
                </a:cubicBezTo>
                <a:cubicBezTo>
                  <a:pt x="734" y="49"/>
                  <a:pt x="734" y="49"/>
                  <a:pt x="734" y="49"/>
                </a:cubicBezTo>
                <a:cubicBezTo>
                  <a:pt x="725" y="49"/>
                  <a:pt x="725" y="57"/>
                  <a:pt x="728" y="70"/>
                </a:cubicBezTo>
                <a:cubicBezTo>
                  <a:pt x="747" y="102"/>
                  <a:pt x="747" y="102"/>
                  <a:pt x="747" y="102"/>
                </a:cubicBezTo>
                <a:cubicBezTo>
                  <a:pt x="754" y="120"/>
                  <a:pt x="750" y="124"/>
                  <a:pt x="744" y="136"/>
                </a:cubicBezTo>
                <a:cubicBezTo>
                  <a:pt x="744" y="136"/>
                  <a:pt x="744" y="136"/>
                  <a:pt x="744" y="136"/>
                </a:cubicBezTo>
                <a:cubicBezTo>
                  <a:pt x="740" y="140"/>
                  <a:pt x="735" y="144"/>
                  <a:pt x="731" y="148"/>
                </a:cubicBezTo>
                <a:cubicBezTo>
                  <a:pt x="731" y="148"/>
                  <a:pt x="731" y="148"/>
                  <a:pt x="731" y="148"/>
                </a:cubicBezTo>
                <a:cubicBezTo>
                  <a:pt x="730" y="157"/>
                  <a:pt x="721" y="165"/>
                  <a:pt x="703" y="164"/>
                </a:cubicBezTo>
                <a:cubicBezTo>
                  <a:pt x="665" y="157"/>
                  <a:pt x="665" y="157"/>
                  <a:pt x="665" y="157"/>
                </a:cubicBezTo>
                <a:cubicBezTo>
                  <a:pt x="656" y="156"/>
                  <a:pt x="647" y="164"/>
                  <a:pt x="647" y="173"/>
                </a:cubicBezTo>
                <a:cubicBezTo>
                  <a:pt x="640" y="203"/>
                  <a:pt x="640" y="203"/>
                  <a:pt x="640" y="203"/>
                </a:cubicBezTo>
                <a:cubicBezTo>
                  <a:pt x="639" y="211"/>
                  <a:pt x="643" y="216"/>
                  <a:pt x="656" y="221"/>
                </a:cubicBezTo>
                <a:cubicBezTo>
                  <a:pt x="690" y="232"/>
                  <a:pt x="690" y="232"/>
                  <a:pt x="690" y="232"/>
                </a:cubicBezTo>
                <a:cubicBezTo>
                  <a:pt x="702" y="237"/>
                  <a:pt x="710" y="246"/>
                  <a:pt x="710" y="255"/>
                </a:cubicBezTo>
                <a:cubicBezTo>
                  <a:pt x="710" y="255"/>
                  <a:pt x="710" y="255"/>
                  <a:pt x="710" y="255"/>
                </a:cubicBezTo>
                <a:cubicBezTo>
                  <a:pt x="714" y="260"/>
                  <a:pt x="713" y="268"/>
                  <a:pt x="717" y="273"/>
                </a:cubicBezTo>
                <a:cubicBezTo>
                  <a:pt x="712" y="277"/>
                  <a:pt x="712" y="277"/>
                  <a:pt x="712" y="277"/>
                </a:cubicBezTo>
                <a:cubicBezTo>
                  <a:pt x="716" y="281"/>
                  <a:pt x="716" y="290"/>
                  <a:pt x="702" y="302"/>
                </a:cubicBezTo>
                <a:cubicBezTo>
                  <a:pt x="674" y="326"/>
                  <a:pt x="674" y="326"/>
                  <a:pt x="674" y="326"/>
                </a:cubicBezTo>
                <a:cubicBezTo>
                  <a:pt x="665" y="334"/>
                  <a:pt x="664" y="343"/>
                  <a:pt x="668" y="347"/>
                </a:cubicBezTo>
                <a:cubicBezTo>
                  <a:pt x="687" y="379"/>
                  <a:pt x="687" y="379"/>
                  <a:pt x="687" y="379"/>
                </a:cubicBezTo>
                <a:cubicBezTo>
                  <a:pt x="691" y="383"/>
                  <a:pt x="700" y="384"/>
                  <a:pt x="704" y="380"/>
                </a:cubicBezTo>
                <a:cubicBezTo>
                  <a:pt x="745" y="361"/>
                  <a:pt x="745" y="361"/>
                  <a:pt x="745" y="361"/>
                </a:cubicBezTo>
                <a:cubicBezTo>
                  <a:pt x="758" y="358"/>
                  <a:pt x="767" y="358"/>
                  <a:pt x="771" y="363"/>
                </a:cubicBezTo>
                <a:cubicBezTo>
                  <a:pt x="771" y="363"/>
                  <a:pt x="771" y="363"/>
                  <a:pt x="771" y="363"/>
                </a:cubicBezTo>
                <a:cubicBezTo>
                  <a:pt x="779" y="364"/>
                  <a:pt x="787" y="373"/>
                  <a:pt x="791" y="377"/>
                </a:cubicBezTo>
                <a:cubicBezTo>
                  <a:pt x="791" y="377"/>
                  <a:pt x="791" y="377"/>
                  <a:pt x="791" y="377"/>
                </a:cubicBezTo>
                <a:cubicBezTo>
                  <a:pt x="800" y="378"/>
                  <a:pt x="804" y="383"/>
                  <a:pt x="802" y="400"/>
                </a:cubicBezTo>
                <a:cubicBezTo>
                  <a:pt x="799" y="443"/>
                  <a:pt x="799" y="443"/>
                  <a:pt x="799" y="443"/>
                </a:cubicBezTo>
                <a:cubicBezTo>
                  <a:pt x="798" y="451"/>
                  <a:pt x="802" y="456"/>
                  <a:pt x="811" y="457"/>
                </a:cubicBezTo>
                <a:cubicBezTo>
                  <a:pt x="845" y="468"/>
                  <a:pt x="845" y="468"/>
                  <a:pt x="845" y="468"/>
                </a:cubicBezTo>
                <a:cubicBezTo>
                  <a:pt x="849" y="464"/>
                  <a:pt x="858" y="464"/>
                  <a:pt x="859" y="456"/>
                </a:cubicBezTo>
                <a:cubicBezTo>
                  <a:pt x="871" y="413"/>
                  <a:pt x="871" y="413"/>
                  <a:pt x="871" y="413"/>
                </a:cubicBezTo>
                <a:cubicBezTo>
                  <a:pt x="876" y="401"/>
                  <a:pt x="889" y="397"/>
                  <a:pt x="894" y="393"/>
                </a:cubicBezTo>
                <a:cubicBezTo>
                  <a:pt x="894" y="393"/>
                  <a:pt x="894" y="393"/>
                  <a:pt x="894" y="393"/>
                </a:cubicBezTo>
                <a:cubicBezTo>
                  <a:pt x="902" y="394"/>
                  <a:pt x="911" y="395"/>
                  <a:pt x="916" y="391"/>
                </a:cubicBezTo>
                <a:cubicBezTo>
                  <a:pt x="916" y="391"/>
                  <a:pt x="916" y="391"/>
                  <a:pt x="916" y="391"/>
                </a:cubicBezTo>
                <a:cubicBezTo>
                  <a:pt x="924" y="391"/>
                  <a:pt x="933" y="392"/>
                  <a:pt x="941" y="401"/>
                </a:cubicBezTo>
                <a:cubicBezTo>
                  <a:pt x="969" y="433"/>
                  <a:pt x="969" y="433"/>
                  <a:pt x="969" y="433"/>
                </a:cubicBezTo>
                <a:cubicBezTo>
                  <a:pt x="973" y="438"/>
                  <a:pt x="985" y="443"/>
                  <a:pt x="990" y="439"/>
                </a:cubicBezTo>
                <a:cubicBezTo>
                  <a:pt x="1018" y="415"/>
                  <a:pt x="1018" y="415"/>
                  <a:pt x="1018" y="415"/>
                </a:cubicBezTo>
                <a:cubicBezTo>
                  <a:pt x="1018" y="415"/>
                  <a:pt x="1027" y="407"/>
                  <a:pt x="1019" y="398"/>
                </a:cubicBezTo>
                <a:close/>
                <a:moveTo>
                  <a:pt x="803" y="279"/>
                </a:moveTo>
                <a:cubicBezTo>
                  <a:pt x="776" y="238"/>
                  <a:pt x="788" y="187"/>
                  <a:pt x="825" y="164"/>
                </a:cubicBezTo>
                <a:cubicBezTo>
                  <a:pt x="866" y="136"/>
                  <a:pt x="921" y="144"/>
                  <a:pt x="948" y="185"/>
                </a:cubicBezTo>
                <a:cubicBezTo>
                  <a:pt x="972" y="221"/>
                  <a:pt x="963" y="277"/>
                  <a:pt x="922" y="304"/>
                </a:cubicBezTo>
                <a:cubicBezTo>
                  <a:pt x="881" y="332"/>
                  <a:pt x="830" y="320"/>
                  <a:pt x="803" y="279"/>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9861174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What is a container?</a:t>
            </a:r>
          </a:p>
        </p:txBody>
      </p:sp>
      <p:sp>
        <p:nvSpPr>
          <p:cNvPr id="3" name="Content Placeholder 2"/>
          <p:cNvSpPr>
            <a:spLocks noGrp="1"/>
          </p:cNvSpPr>
          <p:nvPr>
            <p:ph idx="1"/>
          </p:nvPr>
        </p:nvSpPr>
        <p:spPr/>
        <p:txBody>
          <a:bodyPr/>
          <a:lstStyle/>
          <a:p>
            <a:r>
              <a:rPr lang="en-US"/>
              <a:t>Runtime isolation</a:t>
            </a:r>
          </a:p>
        </p:txBody>
      </p:sp>
      <p:sp>
        <p:nvSpPr>
          <p:cNvPr id="4" name="Rectangle 3"/>
          <p:cNvSpPr/>
          <p:nvPr/>
        </p:nvSpPr>
        <p:spPr>
          <a:xfrm>
            <a:off x="3129482" y="2198990"/>
            <a:ext cx="2046850" cy="129137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a:t>Production Web Server</a:t>
            </a:r>
          </a:p>
        </p:txBody>
      </p:sp>
      <p:sp>
        <p:nvSpPr>
          <p:cNvPr id="5" name="Shape 274"/>
          <p:cNvSpPr/>
          <p:nvPr/>
        </p:nvSpPr>
        <p:spPr>
          <a:xfrm>
            <a:off x="3133617" y="3669229"/>
            <a:ext cx="4315147" cy="2274900"/>
          </a:xfrm>
          <a:prstGeom prst="rect">
            <a:avLst/>
          </a:prstGeom>
          <a:solidFill>
            <a:srgbClr val="00A1F1"/>
          </a:solidFill>
          <a:ln>
            <a:noFill/>
          </a:ln>
        </p:spPr>
        <p:txBody>
          <a:bodyPr lIns="91425" tIns="91425" rIns="91425" bIns="91425" anchor="ctr" anchorCtr="0">
            <a:noAutofit/>
          </a:bodyPr>
          <a:lstStyle/>
          <a:p>
            <a:pPr lvl="0">
              <a:spcBef>
                <a:spcPts val="0"/>
              </a:spcBef>
              <a:buNone/>
            </a:pPr>
            <a:endParaRPr/>
          </a:p>
        </p:txBody>
      </p:sp>
      <p:pic>
        <p:nvPicPr>
          <p:cNvPr id="6" name="Picture 5"/>
          <p:cNvPicPr>
            <a:picLocks noChangeAspect="1"/>
          </p:cNvPicPr>
          <p:nvPr/>
        </p:nvPicPr>
        <p:blipFill>
          <a:blip r:embed="rId3"/>
          <a:stretch>
            <a:fillRect/>
          </a:stretch>
        </p:blipFill>
        <p:spPr>
          <a:xfrm>
            <a:off x="4257328" y="3848097"/>
            <a:ext cx="2067723" cy="1917164"/>
          </a:xfrm>
          <a:prstGeom prst="rect">
            <a:avLst/>
          </a:prstGeom>
        </p:spPr>
      </p:pic>
      <p:sp>
        <p:nvSpPr>
          <p:cNvPr id="7" name="Freeform 9"/>
          <p:cNvSpPr>
            <a:spLocks noChangeAspect="1" noEditPoints="1"/>
          </p:cNvSpPr>
          <p:nvPr/>
        </p:nvSpPr>
        <p:spPr bwMode="black">
          <a:xfrm>
            <a:off x="4436151" y="2298367"/>
            <a:ext cx="602987" cy="488921"/>
          </a:xfrm>
          <a:custGeom>
            <a:avLst/>
            <a:gdLst>
              <a:gd name="T0" fmla="*/ 600 w 1107"/>
              <a:gd name="T1" fmla="*/ 625 h 897"/>
              <a:gd name="T2" fmla="*/ 649 w 1107"/>
              <a:gd name="T3" fmla="*/ 567 h 897"/>
              <a:gd name="T4" fmla="*/ 727 w 1107"/>
              <a:gd name="T5" fmla="*/ 482 h 897"/>
              <a:gd name="T6" fmla="*/ 601 w 1107"/>
              <a:gd name="T7" fmla="*/ 434 h 897"/>
              <a:gd name="T8" fmla="*/ 628 w 1107"/>
              <a:gd name="T9" fmla="*/ 305 h 897"/>
              <a:gd name="T10" fmla="*/ 547 w 1107"/>
              <a:gd name="T11" fmla="*/ 240 h 897"/>
              <a:gd name="T12" fmla="*/ 427 w 1107"/>
              <a:gd name="T13" fmla="*/ 287 h 897"/>
              <a:gd name="T14" fmla="*/ 368 w 1107"/>
              <a:gd name="T15" fmla="*/ 170 h 897"/>
              <a:gd name="T16" fmla="*/ 285 w 1107"/>
              <a:gd name="T17" fmla="*/ 263 h 897"/>
              <a:gd name="T18" fmla="*/ 241 w 1107"/>
              <a:gd name="T19" fmla="*/ 313 h 897"/>
              <a:gd name="T20" fmla="*/ 139 w 1107"/>
              <a:gd name="T21" fmla="*/ 281 h 897"/>
              <a:gd name="T22" fmla="*/ 79 w 1107"/>
              <a:gd name="T23" fmla="*/ 355 h 897"/>
              <a:gd name="T24" fmla="*/ 132 w 1107"/>
              <a:gd name="T25" fmla="*/ 446 h 897"/>
              <a:gd name="T26" fmla="*/ 83 w 1107"/>
              <a:gd name="T27" fmla="*/ 505 h 897"/>
              <a:gd name="T28" fmla="*/ 5 w 1107"/>
              <a:gd name="T29" fmla="*/ 590 h 897"/>
              <a:gd name="T30" fmla="*/ 132 w 1107"/>
              <a:gd name="T31" fmla="*/ 638 h 897"/>
              <a:gd name="T32" fmla="*/ 145 w 1107"/>
              <a:gd name="T33" fmla="*/ 669 h 897"/>
              <a:gd name="T34" fmla="*/ 110 w 1107"/>
              <a:gd name="T35" fmla="*/ 793 h 897"/>
              <a:gd name="T36" fmla="*/ 230 w 1107"/>
              <a:gd name="T37" fmla="*/ 781 h 897"/>
              <a:gd name="T38" fmla="*/ 306 w 1107"/>
              <a:gd name="T39" fmla="*/ 785 h 897"/>
              <a:gd name="T40" fmla="*/ 346 w 1107"/>
              <a:gd name="T41" fmla="*/ 878 h 897"/>
              <a:gd name="T42" fmla="*/ 440 w 1107"/>
              <a:gd name="T43" fmla="*/ 872 h 897"/>
              <a:gd name="T44" fmla="*/ 466 w 1107"/>
              <a:gd name="T45" fmla="*/ 764 h 897"/>
              <a:gd name="T46" fmla="*/ 539 w 1107"/>
              <a:gd name="T47" fmla="*/ 755 h 897"/>
              <a:gd name="T48" fmla="*/ 659 w 1107"/>
              <a:gd name="T49" fmla="*/ 743 h 897"/>
              <a:gd name="T50" fmla="*/ 263 w 1107"/>
              <a:gd name="T51" fmla="*/ 452 h 897"/>
              <a:gd name="T52" fmla="*/ 281 w 1107"/>
              <a:gd name="T53" fmla="*/ 633 h 897"/>
              <a:gd name="T54" fmla="*/ 1002 w 1107"/>
              <a:gd name="T55" fmla="*/ 332 h 897"/>
              <a:gd name="T56" fmla="*/ 1043 w 1107"/>
              <a:gd name="T57" fmla="*/ 304 h 897"/>
              <a:gd name="T58" fmla="*/ 1107 w 1107"/>
              <a:gd name="T59" fmla="*/ 266 h 897"/>
              <a:gd name="T60" fmla="*/ 1037 w 1107"/>
              <a:gd name="T61" fmla="*/ 213 h 897"/>
              <a:gd name="T62" fmla="*/ 1077 w 1107"/>
              <a:gd name="T63" fmla="*/ 138 h 897"/>
              <a:gd name="T64" fmla="*/ 1038 w 1107"/>
              <a:gd name="T65" fmla="*/ 83 h 897"/>
              <a:gd name="T66" fmla="*/ 956 w 1107"/>
              <a:gd name="T67" fmla="*/ 91 h 897"/>
              <a:gd name="T68" fmla="*/ 940 w 1107"/>
              <a:gd name="T69" fmla="*/ 7 h 897"/>
              <a:gd name="T70" fmla="*/ 872 w 1107"/>
              <a:gd name="T71" fmla="*/ 50 h 897"/>
              <a:gd name="T72" fmla="*/ 836 w 1107"/>
              <a:gd name="T73" fmla="*/ 74 h 897"/>
              <a:gd name="T74" fmla="*/ 778 w 1107"/>
              <a:gd name="T75" fmla="*/ 35 h 897"/>
              <a:gd name="T76" fmla="*/ 728 w 1107"/>
              <a:gd name="T77" fmla="*/ 70 h 897"/>
              <a:gd name="T78" fmla="*/ 744 w 1107"/>
              <a:gd name="T79" fmla="*/ 136 h 897"/>
              <a:gd name="T80" fmla="*/ 703 w 1107"/>
              <a:gd name="T81" fmla="*/ 164 h 897"/>
              <a:gd name="T82" fmla="*/ 640 w 1107"/>
              <a:gd name="T83" fmla="*/ 203 h 897"/>
              <a:gd name="T84" fmla="*/ 710 w 1107"/>
              <a:gd name="T85" fmla="*/ 255 h 897"/>
              <a:gd name="T86" fmla="*/ 712 w 1107"/>
              <a:gd name="T87" fmla="*/ 277 h 897"/>
              <a:gd name="T88" fmla="*/ 668 w 1107"/>
              <a:gd name="T89" fmla="*/ 347 h 897"/>
              <a:gd name="T90" fmla="*/ 745 w 1107"/>
              <a:gd name="T91" fmla="*/ 361 h 897"/>
              <a:gd name="T92" fmla="*/ 791 w 1107"/>
              <a:gd name="T93" fmla="*/ 377 h 897"/>
              <a:gd name="T94" fmla="*/ 799 w 1107"/>
              <a:gd name="T95" fmla="*/ 443 h 897"/>
              <a:gd name="T96" fmla="*/ 859 w 1107"/>
              <a:gd name="T97" fmla="*/ 456 h 897"/>
              <a:gd name="T98" fmla="*/ 894 w 1107"/>
              <a:gd name="T99" fmla="*/ 393 h 897"/>
              <a:gd name="T100" fmla="*/ 941 w 1107"/>
              <a:gd name="T101" fmla="*/ 401 h 897"/>
              <a:gd name="T102" fmla="*/ 1018 w 1107"/>
              <a:gd name="T103" fmla="*/ 415 h 897"/>
              <a:gd name="T104" fmla="*/ 825 w 1107"/>
              <a:gd name="T105" fmla="*/ 164 h 897"/>
              <a:gd name="T106" fmla="*/ 803 w 1107"/>
              <a:gd name="T107" fmla="*/ 279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7" h="897">
                <a:moveTo>
                  <a:pt x="654" y="716"/>
                </a:moveTo>
                <a:cubicBezTo>
                  <a:pt x="616" y="670"/>
                  <a:pt x="616" y="670"/>
                  <a:pt x="616" y="670"/>
                </a:cubicBezTo>
                <a:cubicBezTo>
                  <a:pt x="593" y="654"/>
                  <a:pt x="603" y="638"/>
                  <a:pt x="600" y="625"/>
                </a:cubicBezTo>
                <a:cubicBezTo>
                  <a:pt x="600" y="625"/>
                  <a:pt x="600" y="625"/>
                  <a:pt x="600" y="625"/>
                </a:cubicBezTo>
                <a:cubicBezTo>
                  <a:pt x="605" y="617"/>
                  <a:pt x="611" y="609"/>
                  <a:pt x="608" y="596"/>
                </a:cubicBezTo>
                <a:cubicBezTo>
                  <a:pt x="618" y="580"/>
                  <a:pt x="623" y="572"/>
                  <a:pt x="649" y="567"/>
                </a:cubicBezTo>
                <a:cubicBezTo>
                  <a:pt x="715" y="553"/>
                  <a:pt x="715" y="553"/>
                  <a:pt x="715" y="553"/>
                </a:cubicBezTo>
                <a:cubicBezTo>
                  <a:pt x="728" y="550"/>
                  <a:pt x="733" y="542"/>
                  <a:pt x="730" y="529"/>
                </a:cubicBezTo>
                <a:cubicBezTo>
                  <a:pt x="727" y="482"/>
                  <a:pt x="727" y="482"/>
                  <a:pt x="727" y="482"/>
                </a:cubicBezTo>
                <a:cubicBezTo>
                  <a:pt x="724" y="469"/>
                  <a:pt x="717" y="463"/>
                  <a:pt x="701" y="453"/>
                </a:cubicBezTo>
                <a:cubicBezTo>
                  <a:pt x="641" y="459"/>
                  <a:pt x="641" y="459"/>
                  <a:pt x="641" y="459"/>
                </a:cubicBezTo>
                <a:cubicBezTo>
                  <a:pt x="620" y="457"/>
                  <a:pt x="604" y="447"/>
                  <a:pt x="601" y="434"/>
                </a:cubicBezTo>
                <a:cubicBezTo>
                  <a:pt x="598" y="421"/>
                  <a:pt x="590" y="416"/>
                  <a:pt x="580" y="397"/>
                </a:cubicBezTo>
                <a:cubicBezTo>
                  <a:pt x="577" y="384"/>
                  <a:pt x="574" y="371"/>
                  <a:pt x="584" y="355"/>
                </a:cubicBezTo>
                <a:cubicBezTo>
                  <a:pt x="628" y="305"/>
                  <a:pt x="628" y="305"/>
                  <a:pt x="628" y="305"/>
                </a:cubicBezTo>
                <a:cubicBezTo>
                  <a:pt x="634" y="297"/>
                  <a:pt x="631" y="284"/>
                  <a:pt x="623" y="279"/>
                </a:cubicBezTo>
                <a:cubicBezTo>
                  <a:pt x="581" y="240"/>
                  <a:pt x="581" y="240"/>
                  <a:pt x="581" y="240"/>
                </a:cubicBezTo>
                <a:cubicBezTo>
                  <a:pt x="573" y="235"/>
                  <a:pt x="560" y="238"/>
                  <a:pt x="547" y="240"/>
                </a:cubicBezTo>
                <a:cubicBezTo>
                  <a:pt x="503" y="291"/>
                  <a:pt x="503" y="291"/>
                  <a:pt x="503" y="291"/>
                </a:cubicBezTo>
                <a:cubicBezTo>
                  <a:pt x="484" y="302"/>
                  <a:pt x="471" y="304"/>
                  <a:pt x="463" y="299"/>
                </a:cubicBezTo>
                <a:cubicBezTo>
                  <a:pt x="456" y="294"/>
                  <a:pt x="435" y="292"/>
                  <a:pt x="427" y="287"/>
                </a:cubicBezTo>
                <a:cubicBezTo>
                  <a:pt x="419" y="282"/>
                  <a:pt x="403" y="271"/>
                  <a:pt x="400" y="258"/>
                </a:cubicBezTo>
                <a:cubicBezTo>
                  <a:pt x="386" y="193"/>
                  <a:pt x="386" y="193"/>
                  <a:pt x="386" y="193"/>
                </a:cubicBezTo>
                <a:cubicBezTo>
                  <a:pt x="384" y="180"/>
                  <a:pt x="368" y="170"/>
                  <a:pt x="368" y="170"/>
                </a:cubicBezTo>
                <a:cubicBezTo>
                  <a:pt x="308" y="176"/>
                  <a:pt x="308" y="176"/>
                  <a:pt x="308" y="176"/>
                </a:cubicBezTo>
                <a:cubicBezTo>
                  <a:pt x="308" y="176"/>
                  <a:pt x="289" y="187"/>
                  <a:pt x="292" y="200"/>
                </a:cubicBezTo>
                <a:cubicBezTo>
                  <a:pt x="285" y="263"/>
                  <a:pt x="285" y="263"/>
                  <a:pt x="285" y="263"/>
                </a:cubicBezTo>
                <a:cubicBezTo>
                  <a:pt x="291" y="289"/>
                  <a:pt x="277" y="292"/>
                  <a:pt x="272" y="300"/>
                </a:cubicBezTo>
                <a:cubicBezTo>
                  <a:pt x="272" y="300"/>
                  <a:pt x="272" y="300"/>
                  <a:pt x="267" y="308"/>
                </a:cubicBezTo>
                <a:cubicBezTo>
                  <a:pt x="259" y="302"/>
                  <a:pt x="246" y="305"/>
                  <a:pt x="241" y="313"/>
                </a:cubicBezTo>
                <a:cubicBezTo>
                  <a:pt x="236" y="321"/>
                  <a:pt x="236" y="321"/>
                  <a:pt x="236" y="321"/>
                </a:cubicBezTo>
                <a:cubicBezTo>
                  <a:pt x="223" y="324"/>
                  <a:pt x="210" y="327"/>
                  <a:pt x="194" y="317"/>
                </a:cubicBezTo>
                <a:cubicBezTo>
                  <a:pt x="139" y="281"/>
                  <a:pt x="139" y="281"/>
                  <a:pt x="139" y="281"/>
                </a:cubicBezTo>
                <a:cubicBezTo>
                  <a:pt x="131" y="276"/>
                  <a:pt x="110" y="273"/>
                  <a:pt x="104" y="281"/>
                </a:cubicBezTo>
                <a:cubicBezTo>
                  <a:pt x="79" y="321"/>
                  <a:pt x="79" y="321"/>
                  <a:pt x="79" y="321"/>
                </a:cubicBezTo>
                <a:cubicBezTo>
                  <a:pt x="66" y="324"/>
                  <a:pt x="68" y="337"/>
                  <a:pt x="79" y="355"/>
                </a:cubicBezTo>
                <a:cubicBezTo>
                  <a:pt x="121" y="394"/>
                  <a:pt x="121" y="394"/>
                  <a:pt x="121" y="394"/>
                </a:cubicBezTo>
                <a:cubicBezTo>
                  <a:pt x="140" y="417"/>
                  <a:pt x="135" y="425"/>
                  <a:pt x="132" y="446"/>
                </a:cubicBezTo>
                <a:cubicBezTo>
                  <a:pt x="132" y="446"/>
                  <a:pt x="132" y="446"/>
                  <a:pt x="132" y="446"/>
                </a:cubicBezTo>
                <a:cubicBezTo>
                  <a:pt x="127" y="454"/>
                  <a:pt x="122" y="462"/>
                  <a:pt x="117" y="470"/>
                </a:cubicBezTo>
                <a:cubicBezTo>
                  <a:pt x="117" y="470"/>
                  <a:pt x="117" y="470"/>
                  <a:pt x="117" y="470"/>
                </a:cubicBezTo>
                <a:cubicBezTo>
                  <a:pt x="120" y="483"/>
                  <a:pt x="109" y="499"/>
                  <a:pt x="83" y="505"/>
                </a:cubicBezTo>
                <a:cubicBezTo>
                  <a:pt x="23" y="511"/>
                  <a:pt x="23" y="511"/>
                  <a:pt x="23" y="511"/>
                </a:cubicBezTo>
                <a:cubicBezTo>
                  <a:pt x="10" y="514"/>
                  <a:pt x="0" y="529"/>
                  <a:pt x="2" y="543"/>
                </a:cubicBezTo>
                <a:cubicBezTo>
                  <a:pt x="5" y="590"/>
                  <a:pt x="5" y="590"/>
                  <a:pt x="5" y="590"/>
                </a:cubicBezTo>
                <a:cubicBezTo>
                  <a:pt x="8" y="603"/>
                  <a:pt x="16" y="608"/>
                  <a:pt x="37" y="610"/>
                </a:cubicBezTo>
                <a:cubicBezTo>
                  <a:pt x="92" y="612"/>
                  <a:pt x="92" y="612"/>
                  <a:pt x="92" y="612"/>
                </a:cubicBezTo>
                <a:cubicBezTo>
                  <a:pt x="113" y="614"/>
                  <a:pt x="129" y="625"/>
                  <a:pt x="132" y="638"/>
                </a:cubicBezTo>
                <a:cubicBezTo>
                  <a:pt x="132" y="638"/>
                  <a:pt x="132" y="638"/>
                  <a:pt x="132" y="638"/>
                </a:cubicBezTo>
                <a:cubicBezTo>
                  <a:pt x="140" y="643"/>
                  <a:pt x="142" y="656"/>
                  <a:pt x="150" y="661"/>
                </a:cubicBezTo>
                <a:cubicBezTo>
                  <a:pt x="145" y="669"/>
                  <a:pt x="145" y="669"/>
                  <a:pt x="145" y="669"/>
                </a:cubicBezTo>
                <a:cubicBezTo>
                  <a:pt x="153" y="674"/>
                  <a:pt x="156" y="687"/>
                  <a:pt x="140" y="711"/>
                </a:cubicBezTo>
                <a:cubicBezTo>
                  <a:pt x="109" y="759"/>
                  <a:pt x="109" y="759"/>
                  <a:pt x="109" y="759"/>
                </a:cubicBezTo>
                <a:cubicBezTo>
                  <a:pt x="99" y="775"/>
                  <a:pt x="102" y="788"/>
                  <a:pt x="110" y="793"/>
                </a:cubicBezTo>
                <a:cubicBezTo>
                  <a:pt x="152" y="832"/>
                  <a:pt x="152" y="832"/>
                  <a:pt x="152" y="832"/>
                </a:cubicBezTo>
                <a:cubicBezTo>
                  <a:pt x="160" y="837"/>
                  <a:pt x="173" y="834"/>
                  <a:pt x="178" y="826"/>
                </a:cubicBezTo>
                <a:cubicBezTo>
                  <a:pt x="230" y="781"/>
                  <a:pt x="230" y="781"/>
                  <a:pt x="230" y="781"/>
                </a:cubicBezTo>
                <a:cubicBezTo>
                  <a:pt x="248" y="770"/>
                  <a:pt x="261" y="767"/>
                  <a:pt x="269" y="772"/>
                </a:cubicBezTo>
                <a:cubicBezTo>
                  <a:pt x="269" y="772"/>
                  <a:pt x="269" y="772"/>
                  <a:pt x="269" y="772"/>
                </a:cubicBezTo>
                <a:cubicBezTo>
                  <a:pt x="282" y="769"/>
                  <a:pt x="298" y="779"/>
                  <a:pt x="306" y="785"/>
                </a:cubicBezTo>
                <a:cubicBezTo>
                  <a:pt x="306" y="785"/>
                  <a:pt x="306" y="785"/>
                  <a:pt x="306" y="785"/>
                </a:cubicBezTo>
                <a:cubicBezTo>
                  <a:pt x="319" y="782"/>
                  <a:pt x="327" y="787"/>
                  <a:pt x="332" y="813"/>
                </a:cubicBezTo>
                <a:cubicBezTo>
                  <a:pt x="346" y="878"/>
                  <a:pt x="346" y="878"/>
                  <a:pt x="346" y="878"/>
                </a:cubicBezTo>
                <a:cubicBezTo>
                  <a:pt x="349" y="892"/>
                  <a:pt x="357" y="897"/>
                  <a:pt x="370" y="894"/>
                </a:cubicBezTo>
                <a:cubicBezTo>
                  <a:pt x="425" y="896"/>
                  <a:pt x="425" y="896"/>
                  <a:pt x="425" y="896"/>
                </a:cubicBezTo>
                <a:cubicBezTo>
                  <a:pt x="430" y="888"/>
                  <a:pt x="443" y="885"/>
                  <a:pt x="440" y="872"/>
                </a:cubicBezTo>
                <a:cubicBezTo>
                  <a:pt x="440" y="804"/>
                  <a:pt x="440" y="804"/>
                  <a:pt x="440" y="804"/>
                </a:cubicBezTo>
                <a:cubicBezTo>
                  <a:pt x="442" y="783"/>
                  <a:pt x="460" y="772"/>
                  <a:pt x="466" y="764"/>
                </a:cubicBezTo>
                <a:cubicBezTo>
                  <a:pt x="466" y="764"/>
                  <a:pt x="466" y="764"/>
                  <a:pt x="466" y="764"/>
                </a:cubicBezTo>
                <a:cubicBezTo>
                  <a:pt x="479" y="761"/>
                  <a:pt x="492" y="758"/>
                  <a:pt x="497" y="750"/>
                </a:cubicBezTo>
                <a:cubicBezTo>
                  <a:pt x="497" y="750"/>
                  <a:pt x="497" y="750"/>
                  <a:pt x="497" y="750"/>
                </a:cubicBezTo>
                <a:cubicBezTo>
                  <a:pt x="510" y="747"/>
                  <a:pt x="523" y="745"/>
                  <a:pt x="539" y="755"/>
                </a:cubicBezTo>
                <a:cubicBezTo>
                  <a:pt x="594" y="791"/>
                  <a:pt x="594" y="791"/>
                  <a:pt x="594" y="791"/>
                </a:cubicBezTo>
                <a:cubicBezTo>
                  <a:pt x="602" y="796"/>
                  <a:pt x="623" y="798"/>
                  <a:pt x="628" y="790"/>
                </a:cubicBezTo>
                <a:cubicBezTo>
                  <a:pt x="659" y="743"/>
                  <a:pt x="659" y="743"/>
                  <a:pt x="659" y="743"/>
                </a:cubicBezTo>
                <a:cubicBezTo>
                  <a:pt x="659" y="743"/>
                  <a:pt x="669" y="727"/>
                  <a:pt x="654" y="716"/>
                </a:cubicBezTo>
                <a:close/>
                <a:moveTo>
                  <a:pt x="281" y="633"/>
                </a:moveTo>
                <a:cubicBezTo>
                  <a:pt x="223" y="584"/>
                  <a:pt x="219" y="502"/>
                  <a:pt x="263" y="452"/>
                </a:cubicBezTo>
                <a:cubicBezTo>
                  <a:pt x="313" y="393"/>
                  <a:pt x="399" y="382"/>
                  <a:pt x="457" y="431"/>
                </a:cubicBezTo>
                <a:cubicBezTo>
                  <a:pt x="507" y="475"/>
                  <a:pt x="518" y="561"/>
                  <a:pt x="469" y="619"/>
                </a:cubicBezTo>
                <a:cubicBezTo>
                  <a:pt x="420" y="678"/>
                  <a:pt x="339" y="682"/>
                  <a:pt x="281" y="633"/>
                </a:cubicBezTo>
                <a:close/>
                <a:moveTo>
                  <a:pt x="1019" y="398"/>
                </a:moveTo>
                <a:cubicBezTo>
                  <a:pt x="1004" y="362"/>
                  <a:pt x="1004" y="362"/>
                  <a:pt x="1004" y="362"/>
                </a:cubicBezTo>
                <a:cubicBezTo>
                  <a:pt x="992" y="348"/>
                  <a:pt x="1002" y="340"/>
                  <a:pt x="1002" y="332"/>
                </a:cubicBezTo>
                <a:cubicBezTo>
                  <a:pt x="1002" y="332"/>
                  <a:pt x="1002" y="332"/>
                  <a:pt x="1002" y="332"/>
                </a:cubicBezTo>
                <a:cubicBezTo>
                  <a:pt x="1007" y="328"/>
                  <a:pt x="1011" y="324"/>
                  <a:pt x="1012" y="315"/>
                </a:cubicBezTo>
                <a:cubicBezTo>
                  <a:pt x="1021" y="307"/>
                  <a:pt x="1026" y="303"/>
                  <a:pt x="1043" y="304"/>
                </a:cubicBezTo>
                <a:cubicBezTo>
                  <a:pt x="1086" y="307"/>
                  <a:pt x="1086" y="307"/>
                  <a:pt x="1086" y="307"/>
                </a:cubicBezTo>
                <a:cubicBezTo>
                  <a:pt x="1095" y="308"/>
                  <a:pt x="1099" y="304"/>
                  <a:pt x="1100" y="295"/>
                </a:cubicBezTo>
                <a:cubicBezTo>
                  <a:pt x="1107" y="266"/>
                  <a:pt x="1107" y="266"/>
                  <a:pt x="1107" y="266"/>
                </a:cubicBezTo>
                <a:cubicBezTo>
                  <a:pt x="1107" y="257"/>
                  <a:pt x="1103" y="252"/>
                  <a:pt x="1095" y="243"/>
                </a:cubicBezTo>
                <a:cubicBezTo>
                  <a:pt x="1057" y="236"/>
                  <a:pt x="1057" y="236"/>
                  <a:pt x="1057" y="236"/>
                </a:cubicBezTo>
                <a:cubicBezTo>
                  <a:pt x="1044" y="231"/>
                  <a:pt x="1036" y="222"/>
                  <a:pt x="1037" y="213"/>
                </a:cubicBezTo>
                <a:cubicBezTo>
                  <a:pt x="1038" y="205"/>
                  <a:pt x="1034" y="200"/>
                  <a:pt x="1030" y="187"/>
                </a:cubicBezTo>
                <a:cubicBezTo>
                  <a:pt x="1031" y="178"/>
                  <a:pt x="1032" y="170"/>
                  <a:pt x="1041" y="162"/>
                </a:cubicBezTo>
                <a:cubicBezTo>
                  <a:pt x="1077" y="138"/>
                  <a:pt x="1077" y="138"/>
                  <a:pt x="1077" y="138"/>
                </a:cubicBezTo>
                <a:cubicBezTo>
                  <a:pt x="1082" y="134"/>
                  <a:pt x="1083" y="126"/>
                  <a:pt x="1079" y="121"/>
                </a:cubicBezTo>
                <a:cubicBezTo>
                  <a:pt x="1059" y="89"/>
                  <a:pt x="1059" y="89"/>
                  <a:pt x="1059" y="89"/>
                </a:cubicBezTo>
                <a:cubicBezTo>
                  <a:pt x="1055" y="85"/>
                  <a:pt x="1047" y="84"/>
                  <a:pt x="1038" y="83"/>
                </a:cubicBezTo>
                <a:cubicBezTo>
                  <a:pt x="1002" y="107"/>
                  <a:pt x="1002" y="107"/>
                  <a:pt x="1002" y="107"/>
                </a:cubicBezTo>
                <a:cubicBezTo>
                  <a:pt x="989" y="110"/>
                  <a:pt x="980" y="110"/>
                  <a:pt x="976" y="105"/>
                </a:cubicBezTo>
                <a:cubicBezTo>
                  <a:pt x="972" y="100"/>
                  <a:pt x="960" y="95"/>
                  <a:pt x="956" y="91"/>
                </a:cubicBezTo>
                <a:cubicBezTo>
                  <a:pt x="952" y="86"/>
                  <a:pt x="944" y="77"/>
                  <a:pt x="944" y="68"/>
                </a:cubicBezTo>
                <a:cubicBezTo>
                  <a:pt x="948" y="25"/>
                  <a:pt x="948" y="25"/>
                  <a:pt x="948" y="25"/>
                </a:cubicBezTo>
                <a:cubicBezTo>
                  <a:pt x="948" y="17"/>
                  <a:pt x="940" y="7"/>
                  <a:pt x="940" y="7"/>
                </a:cubicBezTo>
                <a:cubicBezTo>
                  <a:pt x="902" y="0"/>
                  <a:pt x="902" y="0"/>
                  <a:pt x="902" y="0"/>
                </a:cubicBezTo>
                <a:cubicBezTo>
                  <a:pt x="902" y="0"/>
                  <a:pt x="889" y="4"/>
                  <a:pt x="888" y="12"/>
                </a:cubicBezTo>
                <a:cubicBezTo>
                  <a:pt x="872" y="50"/>
                  <a:pt x="872" y="50"/>
                  <a:pt x="872" y="50"/>
                </a:cubicBezTo>
                <a:cubicBezTo>
                  <a:pt x="871" y="67"/>
                  <a:pt x="862" y="67"/>
                  <a:pt x="858" y="71"/>
                </a:cubicBezTo>
                <a:cubicBezTo>
                  <a:pt x="858" y="71"/>
                  <a:pt x="858" y="71"/>
                  <a:pt x="853" y="75"/>
                </a:cubicBezTo>
                <a:cubicBezTo>
                  <a:pt x="849" y="70"/>
                  <a:pt x="840" y="70"/>
                  <a:pt x="836" y="74"/>
                </a:cubicBezTo>
                <a:cubicBezTo>
                  <a:pt x="831" y="78"/>
                  <a:pt x="831" y="78"/>
                  <a:pt x="831" y="78"/>
                </a:cubicBezTo>
                <a:cubicBezTo>
                  <a:pt x="822" y="77"/>
                  <a:pt x="814" y="76"/>
                  <a:pt x="806" y="67"/>
                </a:cubicBezTo>
                <a:cubicBezTo>
                  <a:pt x="778" y="35"/>
                  <a:pt x="778" y="35"/>
                  <a:pt x="778" y="35"/>
                </a:cubicBezTo>
                <a:cubicBezTo>
                  <a:pt x="774" y="30"/>
                  <a:pt x="762" y="25"/>
                  <a:pt x="757" y="29"/>
                </a:cubicBezTo>
                <a:cubicBezTo>
                  <a:pt x="734" y="49"/>
                  <a:pt x="734" y="49"/>
                  <a:pt x="734" y="49"/>
                </a:cubicBezTo>
                <a:cubicBezTo>
                  <a:pt x="725" y="49"/>
                  <a:pt x="725" y="57"/>
                  <a:pt x="728" y="70"/>
                </a:cubicBezTo>
                <a:cubicBezTo>
                  <a:pt x="747" y="102"/>
                  <a:pt x="747" y="102"/>
                  <a:pt x="747" y="102"/>
                </a:cubicBezTo>
                <a:cubicBezTo>
                  <a:pt x="754" y="120"/>
                  <a:pt x="750" y="124"/>
                  <a:pt x="744" y="136"/>
                </a:cubicBezTo>
                <a:cubicBezTo>
                  <a:pt x="744" y="136"/>
                  <a:pt x="744" y="136"/>
                  <a:pt x="744" y="136"/>
                </a:cubicBezTo>
                <a:cubicBezTo>
                  <a:pt x="740" y="140"/>
                  <a:pt x="735" y="144"/>
                  <a:pt x="731" y="148"/>
                </a:cubicBezTo>
                <a:cubicBezTo>
                  <a:pt x="731" y="148"/>
                  <a:pt x="731" y="148"/>
                  <a:pt x="731" y="148"/>
                </a:cubicBezTo>
                <a:cubicBezTo>
                  <a:pt x="730" y="157"/>
                  <a:pt x="721" y="165"/>
                  <a:pt x="703" y="164"/>
                </a:cubicBezTo>
                <a:cubicBezTo>
                  <a:pt x="665" y="157"/>
                  <a:pt x="665" y="157"/>
                  <a:pt x="665" y="157"/>
                </a:cubicBezTo>
                <a:cubicBezTo>
                  <a:pt x="656" y="156"/>
                  <a:pt x="647" y="164"/>
                  <a:pt x="647" y="173"/>
                </a:cubicBezTo>
                <a:cubicBezTo>
                  <a:pt x="640" y="203"/>
                  <a:pt x="640" y="203"/>
                  <a:pt x="640" y="203"/>
                </a:cubicBezTo>
                <a:cubicBezTo>
                  <a:pt x="639" y="211"/>
                  <a:pt x="643" y="216"/>
                  <a:pt x="656" y="221"/>
                </a:cubicBezTo>
                <a:cubicBezTo>
                  <a:pt x="690" y="232"/>
                  <a:pt x="690" y="232"/>
                  <a:pt x="690" y="232"/>
                </a:cubicBezTo>
                <a:cubicBezTo>
                  <a:pt x="702" y="237"/>
                  <a:pt x="710" y="246"/>
                  <a:pt x="710" y="255"/>
                </a:cubicBezTo>
                <a:cubicBezTo>
                  <a:pt x="710" y="255"/>
                  <a:pt x="710" y="255"/>
                  <a:pt x="710" y="255"/>
                </a:cubicBezTo>
                <a:cubicBezTo>
                  <a:pt x="714" y="260"/>
                  <a:pt x="713" y="268"/>
                  <a:pt x="717" y="273"/>
                </a:cubicBezTo>
                <a:cubicBezTo>
                  <a:pt x="712" y="277"/>
                  <a:pt x="712" y="277"/>
                  <a:pt x="712" y="277"/>
                </a:cubicBezTo>
                <a:cubicBezTo>
                  <a:pt x="716" y="281"/>
                  <a:pt x="716" y="290"/>
                  <a:pt x="702" y="302"/>
                </a:cubicBezTo>
                <a:cubicBezTo>
                  <a:pt x="674" y="326"/>
                  <a:pt x="674" y="326"/>
                  <a:pt x="674" y="326"/>
                </a:cubicBezTo>
                <a:cubicBezTo>
                  <a:pt x="665" y="334"/>
                  <a:pt x="664" y="343"/>
                  <a:pt x="668" y="347"/>
                </a:cubicBezTo>
                <a:cubicBezTo>
                  <a:pt x="687" y="379"/>
                  <a:pt x="687" y="379"/>
                  <a:pt x="687" y="379"/>
                </a:cubicBezTo>
                <a:cubicBezTo>
                  <a:pt x="691" y="383"/>
                  <a:pt x="700" y="384"/>
                  <a:pt x="704" y="380"/>
                </a:cubicBezTo>
                <a:cubicBezTo>
                  <a:pt x="745" y="361"/>
                  <a:pt x="745" y="361"/>
                  <a:pt x="745" y="361"/>
                </a:cubicBezTo>
                <a:cubicBezTo>
                  <a:pt x="758" y="358"/>
                  <a:pt x="767" y="358"/>
                  <a:pt x="771" y="363"/>
                </a:cubicBezTo>
                <a:cubicBezTo>
                  <a:pt x="771" y="363"/>
                  <a:pt x="771" y="363"/>
                  <a:pt x="771" y="363"/>
                </a:cubicBezTo>
                <a:cubicBezTo>
                  <a:pt x="779" y="364"/>
                  <a:pt x="787" y="373"/>
                  <a:pt x="791" y="377"/>
                </a:cubicBezTo>
                <a:cubicBezTo>
                  <a:pt x="791" y="377"/>
                  <a:pt x="791" y="377"/>
                  <a:pt x="791" y="377"/>
                </a:cubicBezTo>
                <a:cubicBezTo>
                  <a:pt x="800" y="378"/>
                  <a:pt x="804" y="383"/>
                  <a:pt x="802" y="400"/>
                </a:cubicBezTo>
                <a:cubicBezTo>
                  <a:pt x="799" y="443"/>
                  <a:pt x="799" y="443"/>
                  <a:pt x="799" y="443"/>
                </a:cubicBezTo>
                <a:cubicBezTo>
                  <a:pt x="798" y="451"/>
                  <a:pt x="802" y="456"/>
                  <a:pt x="811" y="457"/>
                </a:cubicBezTo>
                <a:cubicBezTo>
                  <a:pt x="845" y="468"/>
                  <a:pt x="845" y="468"/>
                  <a:pt x="845" y="468"/>
                </a:cubicBezTo>
                <a:cubicBezTo>
                  <a:pt x="849" y="464"/>
                  <a:pt x="858" y="464"/>
                  <a:pt x="859" y="456"/>
                </a:cubicBezTo>
                <a:cubicBezTo>
                  <a:pt x="871" y="413"/>
                  <a:pt x="871" y="413"/>
                  <a:pt x="871" y="413"/>
                </a:cubicBezTo>
                <a:cubicBezTo>
                  <a:pt x="876" y="401"/>
                  <a:pt x="889" y="397"/>
                  <a:pt x="894" y="393"/>
                </a:cubicBezTo>
                <a:cubicBezTo>
                  <a:pt x="894" y="393"/>
                  <a:pt x="894" y="393"/>
                  <a:pt x="894" y="393"/>
                </a:cubicBezTo>
                <a:cubicBezTo>
                  <a:pt x="902" y="394"/>
                  <a:pt x="911" y="395"/>
                  <a:pt x="916" y="391"/>
                </a:cubicBezTo>
                <a:cubicBezTo>
                  <a:pt x="916" y="391"/>
                  <a:pt x="916" y="391"/>
                  <a:pt x="916" y="391"/>
                </a:cubicBezTo>
                <a:cubicBezTo>
                  <a:pt x="924" y="391"/>
                  <a:pt x="933" y="392"/>
                  <a:pt x="941" y="401"/>
                </a:cubicBezTo>
                <a:cubicBezTo>
                  <a:pt x="969" y="433"/>
                  <a:pt x="969" y="433"/>
                  <a:pt x="969" y="433"/>
                </a:cubicBezTo>
                <a:cubicBezTo>
                  <a:pt x="973" y="438"/>
                  <a:pt x="985" y="443"/>
                  <a:pt x="990" y="439"/>
                </a:cubicBezTo>
                <a:cubicBezTo>
                  <a:pt x="1018" y="415"/>
                  <a:pt x="1018" y="415"/>
                  <a:pt x="1018" y="415"/>
                </a:cubicBezTo>
                <a:cubicBezTo>
                  <a:pt x="1018" y="415"/>
                  <a:pt x="1027" y="407"/>
                  <a:pt x="1019" y="398"/>
                </a:cubicBezTo>
                <a:close/>
                <a:moveTo>
                  <a:pt x="803" y="279"/>
                </a:moveTo>
                <a:cubicBezTo>
                  <a:pt x="776" y="238"/>
                  <a:pt x="788" y="187"/>
                  <a:pt x="825" y="164"/>
                </a:cubicBezTo>
                <a:cubicBezTo>
                  <a:pt x="866" y="136"/>
                  <a:pt x="921" y="144"/>
                  <a:pt x="948" y="185"/>
                </a:cubicBezTo>
                <a:cubicBezTo>
                  <a:pt x="972" y="221"/>
                  <a:pt x="963" y="277"/>
                  <a:pt x="922" y="304"/>
                </a:cubicBezTo>
                <a:cubicBezTo>
                  <a:pt x="881" y="332"/>
                  <a:pt x="830" y="320"/>
                  <a:pt x="803" y="279"/>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Rectangle 7"/>
          <p:cNvSpPr/>
          <p:nvPr/>
        </p:nvSpPr>
        <p:spPr>
          <a:xfrm>
            <a:off x="5389031" y="2190862"/>
            <a:ext cx="2059733" cy="12994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a:t>Intern’s Minecraft Server</a:t>
            </a:r>
          </a:p>
        </p:txBody>
      </p:sp>
      <p:sp>
        <p:nvSpPr>
          <p:cNvPr id="9" name="Freeform 9"/>
          <p:cNvSpPr>
            <a:spLocks noChangeAspect="1" noEditPoints="1"/>
          </p:cNvSpPr>
          <p:nvPr/>
        </p:nvSpPr>
        <p:spPr bwMode="black">
          <a:xfrm>
            <a:off x="6736316" y="2296221"/>
            <a:ext cx="602987" cy="488921"/>
          </a:xfrm>
          <a:custGeom>
            <a:avLst/>
            <a:gdLst>
              <a:gd name="T0" fmla="*/ 600 w 1107"/>
              <a:gd name="T1" fmla="*/ 625 h 897"/>
              <a:gd name="T2" fmla="*/ 649 w 1107"/>
              <a:gd name="T3" fmla="*/ 567 h 897"/>
              <a:gd name="T4" fmla="*/ 727 w 1107"/>
              <a:gd name="T5" fmla="*/ 482 h 897"/>
              <a:gd name="T6" fmla="*/ 601 w 1107"/>
              <a:gd name="T7" fmla="*/ 434 h 897"/>
              <a:gd name="T8" fmla="*/ 628 w 1107"/>
              <a:gd name="T9" fmla="*/ 305 h 897"/>
              <a:gd name="T10" fmla="*/ 547 w 1107"/>
              <a:gd name="T11" fmla="*/ 240 h 897"/>
              <a:gd name="T12" fmla="*/ 427 w 1107"/>
              <a:gd name="T13" fmla="*/ 287 h 897"/>
              <a:gd name="T14" fmla="*/ 368 w 1107"/>
              <a:gd name="T15" fmla="*/ 170 h 897"/>
              <a:gd name="T16" fmla="*/ 285 w 1107"/>
              <a:gd name="T17" fmla="*/ 263 h 897"/>
              <a:gd name="T18" fmla="*/ 241 w 1107"/>
              <a:gd name="T19" fmla="*/ 313 h 897"/>
              <a:gd name="T20" fmla="*/ 139 w 1107"/>
              <a:gd name="T21" fmla="*/ 281 h 897"/>
              <a:gd name="T22" fmla="*/ 79 w 1107"/>
              <a:gd name="T23" fmla="*/ 355 h 897"/>
              <a:gd name="T24" fmla="*/ 132 w 1107"/>
              <a:gd name="T25" fmla="*/ 446 h 897"/>
              <a:gd name="T26" fmla="*/ 83 w 1107"/>
              <a:gd name="T27" fmla="*/ 505 h 897"/>
              <a:gd name="T28" fmla="*/ 5 w 1107"/>
              <a:gd name="T29" fmla="*/ 590 h 897"/>
              <a:gd name="T30" fmla="*/ 132 w 1107"/>
              <a:gd name="T31" fmla="*/ 638 h 897"/>
              <a:gd name="T32" fmla="*/ 145 w 1107"/>
              <a:gd name="T33" fmla="*/ 669 h 897"/>
              <a:gd name="T34" fmla="*/ 110 w 1107"/>
              <a:gd name="T35" fmla="*/ 793 h 897"/>
              <a:gd name="T36" fmla="*/ 230 w 1107"/>
              <a:gd name="T37" fmla="*/ 781 h 897"/>
              <a:gd name="T38" fmla="*/ 306 w 1107"/>
              <a:gd name="T39" fmla="*/ 785 h 897"/>
              <a:gd name="T40" fmla="*/ 346 w 1107"/>
              <a:gd name="T41" fmla="*/ 878 h 897"/>
              <a:gd name="T42" fmla="*/ 440 w 1107"/>
              <a:gd name="T43" fmla="*/ 872 h 897"/>
              <a:gd name="T44" fmla="*/ 466 w 1107"/>
              <a:gd name="T45" fmla="*/ 764 h 897"/>
              <a:gd name="T46" fmla="*/ 539 w 1107"/>
              <a:gd name="T47" fmla="*/ 755 h 897"/>
              <a:gd name="T48" fmla="*/ 659 w 1107"/>
              <a:gd name="T49" fmla="*/ 743 h 897"/>
              <a:gd name="T50" fmla="*/ 263 w 1107"/>
              <a:gd name="T51" fmla="*/ 452 h 897"/>
              <a:gd name="T52" fmla="*/ 281 w 1107"/>
              <a:gd name="T53" fmla="*/ 633 h 897"/>
              <a:gd name="T54" fmla="*/ 1002 w 1107"/>
              <a:gd name="T55" fmla="*/ 332 h 897"/>
              <a:gd name="T56" fmla="*/ 1043 w 1107"/>
              <a:gd name="T57" fmla="*/ 304 h 897"/>
              <a:gd name="T58" fmla="*/ 1107 w 1107"/>
              <a:gd name="T59" fmla="*/ 266 h 897"/>
              <a:gd name="T60" fmla="*/ 1037 w 1107"/>
              <a:gd name="T61" fmla="*/ 213 h 897"/>
              <a:gd name="T62" fmla="*/ 1077 w 1107"/>
              <a:gd name="T63" fmla="*/ 138 h 897"/>
              <a:gd name="T64" fmla="*/ 1038 w 1107"/>
              <a:gd name="T65" fmla="*/ 83 h 897"/>
              <a:gd name="T66" fmla="*/ 956 w 1107"/>
              <a:gd name="T67" fmla="*/ 91 h 897"/>
              <a:gd name="T68" fmla="*/ 940 w 1107"/>
              <a:gd name="T69" fmla="*/ 7 h 897"/>
              <a:gd name="T70" fmla="*/ 872 w 1107"/>
              <a:gd name="T71" fmla="*/ 50 h 897"/>
              <a:gd name="T72" fmla="*/ 836 w 1107"/>
              <a:gd name="T73" fmla="*/ 74 h 897"/>
              <a:gd name="T74" fmla="*/ 778 w 1107"/>
              <a:gd name="T75" fmla="*/ 35 h 897"/>
              <a:gd name="T76" fmla="*/ 728 w 1107"/>
              <a:gd name="T77" fmla="*/ 70 h 897"/>
              <a:gd name="T78" fmla="*/ 744 w 1107"/>
              <a:gd name="T79" fmla="*/ 136 h 897"/>
              <a:gd name="T80" fmla="*/ 703 w 1107"/>
              <a:gd name="T81" fmla="*/ 164 h 897"/>
              <a:gd name="T82" fmla="*/ 640 w 1107"/>
              <a:gd name="T83" fmla="*/ 203 h 897"/>
              <a:gd name="T84" fmla="*/ 710 w 1107"/>
              <a:gd name="T85" fmla="*/ 255 h 897"/>
              <a:gd name="T86" fmla="*/ 712 w 1107"/>
              <a:gd name="T87" fmla="*/ 277 h 897"/>
              <a:gd name="T88" fmla="*/ 668 w 1107"/>
              <a:gd name="T89" fmla="*/ 347 h 897"/>
              <a:gd name="T90" fmla="*/ 745 w 1107"/>
              <a:gd name="T91" fmla="*/ 361 h 897"/>
              <a:gd name="T92" fmla="*/ 791 w 1107"/>
              <a:gd name="T93" fmla="*/ 377 h 897"/>
              <a:gd name="T94" fmla="*/ 799 w 1107"/>
              <a:gd name="T95" fmla="*/ 443 h 897"/>
              <a:gd name="T96" fmla="*/ 859 w 1107"/>
              <a:gd name="T97" fmla="*/ 456 h 897"/>
              <a:gd name="T98" fmla="*/ 894 w 1107"/>
              <a:gd name="T99" fmla="*/ 393 h 897"/>
              <a:gd name="T100" fmla="*/ 941 w 1107"/>
              <a:gd name="T101" fmla="*/ 401 h 897"/>
              <a:gd name="T102" fmla="*/ 1018 w 1107"/>
              <a:gd name="T103" fmla="*/ 415 h 897"/>
              <a:gd name="T104" fmla="*/ 825 w 1107"/>
              <a:gd name="T105" fmla="*/ 164 h 897"/>
              <a:gd name="T106" fmla="*/ 803 w 1107"/>
              <a:gd name="T107" fmla="*/ 279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7" h="897">
                <a:moveTo>
                  <a:pt x="654" y="716"/>
                </a:moveTo>
                <a:cubicBezTo>
                  <a:pt x="616" y="670"/>
                  <a:pt x="616" y="670"/>
                  <a:pt x="616" y="670"/>
                </a:cubicBezTo>
                <a:cubicBezTo>
                  <a:pt x="593" y="654"/>
                  <a:pt x="603" y="638"/>
                  <a:pt x="600" y="625"/>
                </a:cubicBezTo>
                <a:cubicBezTo>
                  <a:pt x="600" y="625"/>
                  <a:pt x="600" y="625"/>
                  <a:pt x="600" y="625"/>
                </a:cubicBezTo>
                <a:cubicBezTo>
                  <a:pt x="605" y="617"/>
                  <a:pt x="611" y="609"/>
                  <a:pt x="608" y="596"/>
                </a:cubicBezTo>
                <a:cubicBezTo>
                  <a:pt x="618" y="580"/>
                  <a:pt x="623" y="572"/>
                  <a:pt x="649" y="567"/>
                </a:cubicBezTo>
                <a:cubicBezTo>
                  <a:pt x="715" y="553"/>
                  <a:pt x="715" y="553"/>
                  <a:pt x="715" y="553"/>
                </a:cubicBezTo>
                <a:cubicBezTo>
                  <a:pt x="728" y="550"/>
                  <a:pt x="733" y="542"/>
                  <a:pt x="730" y="529"/>
                </a:cubicBezTo>
                <a:cubicBezTo>
                  <a:pt x="727" y="482"/>
                  <a:pt x="727" y="482"/>
                  <a:pt x="727" y="482"/>
                </a:cubicBezTo>
                <a:cubicBezTo>
                  <a:pt x="724" y="469"/>
                  <a:pt x="717" y="463"/>
                  <a:pt x="701" y="453"/>
                </a:cubicBezTo>
                <a:cubicBezTo>
                  <a:pt x="641" y="459"/>
                  <a:pt x="641" y="459"/>
                  <a:pt x="641" y="459"/>
                </a:cubicBezTo>
                <a:cubicBezTo>
                  <a:pt x="620" y="457"/>
                  <a:pt x="604" y="447"/>
                  <a:pt x="601" y="434"/>
                </a:cubicBezTo>
                <a:cubicBezTo>
                  <a:pt x="598" y="421"/>
                  <a:pt x="590" y="416"/>
                  <a:pt x="580" y="397"/>
                </a:cubicBezTo>
                <a:cubicBezTo>
                  <a:pt x="577" y="384"/>
                  <a:pt x="574" y="371"/>
                  <a:pt x="584" y="355"/>
                </a:cubicBezTo>
                <a:cubicBezTo>
                  <a:pt x="628" y="305"/>
                  <a:pt x="628" y="305"/>
                  <a:pt x="628" y="305"/>
                </a:cubicBezTo>
                <a:cubicBezTo>
                  <a:pt x="634" y="297"/>
                  <a:pt x="631" y="284"/>
                  <a:pt x="623" y="279"/>
                </a:cubicBezTo>
                <a:cubicBezTo>
                  <a:pt x="581" y="240"/>
                  <a:pt x="581" y="240"/>
                  <a:pt x="581" y="240"/>
                </a:cubicBezTo>
                <a:cubicBezTo>
                  <a:pt x="573" y="235"/>
                  <a:pt x="560" y="238"/>
                  <a:pt x="547" y="240"/>
                </a:cubicBezTo>
                <a:cubicBezTo>
                  <a:pt x="503" y="291"/>
                  <a:pt x="503" y="291"/>
                  <a:pt x="503" y="291"/>
                </a:cubicBezTo>
                <a:cubicBezTo>
                  <a:pt x="484" y="302"/>
                  <a:pt x="471" y="304"/>
                  <a:pt x="463" y="299"/>
                </a:cubicBezTo>
                <a:cubicBezTo>
                  <a:pt x="456" y="294"/>
                  <a:pt x="435" y="292"/>
                  <a:pt x="427" y="287"/>
                </a:cubicBezTo>
                <a:cubicBezTo>
                  <a:pt x="419" y="282"/>
                  <a:pt x="403" y="271"/>
                  <a:pt x="400" y="258"/>
                </a:cubicBezTo>
                <a:cubicBezTo>
                  <a:pt x="386" y="193"/>
                  <a:pt x="386" y="193"/>
                  <a:pt x="386" y="193"/>
                </a:cubicBezTo>
                <a:cubicBezTo>
                  <a:pt x="384" y="180"/>
                  <a:pt x="368" y="170"/>
                  <a:pt x="368" y="170"/>
                </a:cubicBezTo>
                <a:cubicBezTo>
                  <a:pt x="308" y="176"/>
                  <a:pt x="308" y="176"/>
                  <a:pt x="308" y="176"/>
                </a:cubicBezTo>
                <a:cubicBezTo>
                  <a:pt x="308" y="176"/>
                  <a:pt x="289" y="187"/>
                  <a:pt x="292" y="200"/>
                </a:cubicBezTo>
                <a:cubicBezTo>
                  <a:pt x="285" y="263"/>
                  <a:pt x="285" y="263"/>
                  <a:pt x="285" y="263"/>
                </a:cubicBezTo>
                <a:cubicBezTo>
                  <a:pt x="291" y="289"/>
                  <a:pt x="277" y="292"/>
                  <a:pt x="272" y="300"/>
                </a:cubicBezTo>
                <a:cubicBezTo>
                  <a:pt x="272" y="300"/>
                  <a:pt x="272" y="300"/>
                  <a:pt x="267" y="308"/>
                </a:cubicBezTo>
                <a:cubicBezTo>
                  <a:pt x="259" y="302"/>
                  <a:pt x="246" y="305"/>
                  <a:pt x="241" y="313"/>
                </a:cubicBezTo>
                <a:cubicBezTo>
                  <a:pt x="236" y="321"/>
                  <a:pt x="236" y="321"/>
                  <a:pt x="236" y="321"/>
                </a:cubicBezTo>
                <a:cubicBezTo>
                  <a:pt x="223" y="324"/>
                  <a:pt x="210" y="327"/>
                  <a:pt x="194" y="317"/>
                </a:cubicBezTo>
                <a:cubicBezTo>
                  <a:pt x="139" y="281"/>
                  <a:pt x="139" y="281"/>
                  <a:pt x="139" y="281"/>
                </a:cubicBezTo>
                <a:cubicBezTo>
                  <a:pt x="131" y="276"/>
                  <a:pt x="110" y="273"/>
                  <a:pt x="104" y="281"/>
                </a:cubicBezTo>
                <a:cubicBezTo>
                  <a:pt x="79" y="321"/>
                  <a:pt x="79" y="321"/>
                  <a:pt x="79" y="321"/>
                </a:cubicBezTo>
                <a:cubicBezTo>
                  <a:pt x="66" y="324"/>
                  <a:pt x="68" y="337"/>
                  <a:pt x="79" y="355"/>
                </a:cubicBezTo>
                <a:cubicBezTo>
                  <a:pt x="121" y="394"/>
                  <a:pt x="121" y="394"/>
                  <a:pt x="121" y="394"/>
                </a:cubicBezTo>
                <a:cubicBezTo>
                  <a:pt x="140" y="417"/>
                  <a:pt x="135" y="425"/>
                  <a:pt x="132" y="446"/>
                </a:cubicBezTo>
                <a:cubicBezTo>
                  <a:pt x="132" y="446"/>
                  <a:pt x="132" y="446"/>
                  <a:pt x="132" y="446"/>
                </a:cubicBezTo>
                <a:cubicBezTo>
                  <a:pt x="127" y="454"/>
                  <a:pt x="122" y="462"/>
                  <a:pt x="117" y="470"/>
                </a:cubicBezTo>
                <a:cubicBezTo>
                  <a:pt x="117" y="470"/>
                  <a:pt x="117" y="470"/>
                  <a:pt x="117" y="470"/>
                </a:cubicBezTo>
                <a:cubicBezTo>
                  <a:pt x="120" y="483"/>
                  <a:pt x="109" y="499"/>
                  <a:pt x="83" y="505"/>
                </a:cubicBezTo>
                <a:cubicBezTo>
                  <a:pt x="23" y="511"/>
                  <a:pt x="23" y="511"/>
                  <a:pt x="23" y="511"/>
                </a:cubicBezTo>
                <a:cubicBezTo>
                  <a:pt x="10" y="514"/>
                  <a:pt x="0" y="529"/>
                  <a:pt x="2" y="543"/>
                </a:cubicBezTo>
                <a:cubicBezTo>
                  <a:pt x="5" y="590"/>
                  <a:pt x="5" y="590"/>
                  <a:pt x="5" y="590"/>
                </a:cubicBezTo>
                <a:cubicBezTo>
                  <a:pt x="8" y="603"/>
                  <a:pt x="16" y="608"/>
                  <a:pt x="37" y="610"/>
                </a:cubicBezTo>
                <a:cubicBezTo>
                  <a:pt x="92" y="612"/>
                  <a:pt x="92" y="612"/>
                  <a:pt x="92" y="612"/>
                </a:cubicBezTo>
                <a:cubicBezTo>
                  <a:pt x="113" y="614"/>
                  <a:pt x="129" y="625"/>
                  <a:pt x="132" y="638"/>
                </a:cubicBezTo>
                <a:cubicBezTo>
                  <a:pt x="132" y="638"/>
                  <a:pt x="132" y="638"/>
                  <a:pt x="132" y="638"/>
                </a:cubicBezTo>
                <a:cubicBezTo>
                  <a:pt x="140" y="643"/>
                  <a:pt x="142" y="656"/>
                  <a:pt x="150" y="661"/>
                </a:cubicBezTo>
                <a:cubicBezTo>
                  <a:pt x="145" y="669"/>
                  <a:pt x="145" y="669"/>
                  <a:pt x="145" y="669"/>
                </a:cubicBezTo>
                <a:cubicBezTo>
                  <a:pt x="153" y="674"/>
                  <a:pt x="156" y="687"/>
                  <a:pt x="140" y="711"/>
                </a:cubicBezTo>
                <a:cubicBezTo>
                  <a:pt x="109" y="759"/>
                  <a:pt x="109" y="759"/>
                  <a:pt x="109" y="759"/>
                </a:cubicBezTo>
                <a:cubicBezTo>
                  <a:pt x="99" y="775"/>
                  <a:pt x="102" y="788"/>
                  <a:pt x="110" y="793"/>
                </a:cubicBezTo>
                <a:cubicBezTo>
                  <a:pt x="152" y="832"/>
                  <a:pt x="152" y="832"/>
                  <a:pt x="152" y="832"/>
                </a:cubicBezTo>
                <a:cubicBezTo>
                  <a:pt x="160" y="837"/>
                  <a:pt x="173" y="834"/>
                  <a:pt x="178" y="826"/>
                </a:cubicBezTo>
                <a:cubicBezTo>
                  <a:pt x="230" y="781"/>
                  <a:pt x="230" y="781"/>
                  <a:pt x="230" y="781"/>
                </a:cubicBezTo>
                <a:cubicBezTo>
                  <a:pt x="248" y="770"/>
                  <a:pt x="261" y="767"/>
                  <a:pt x="269" y="772"/>
                </a:cubicBezTo>
                <a:cubicBezTo>
                  <a:pt x="269" y="772"/>
                  <a:pt x="269" y="772"/>
                  <a:pt x="269" y="772"/>
                </a:cubicBezTo>
                <a:cubicBezTo>
                  <a:pt x="282" y="769"/>
                  <a:pt x="298" y="779"/>
                  <a:pt x="306" y="785"/>
                </a:cubicBezTo>
                <a:cubicBezTo>
                  <a:pt x="306" y="785"/>
                  <a:pt x="306" y="785"/>
                  <a:pt x="306" y="785"/>
                </a:cubicBezTo>
                <a:cubicBezTo>
                  <a:pt x="319" y="782"/>
                  <a:pt x="327" y="787"/>
                  <a:pt x="332" y="813"/>
                </a:cubicBezTo>
                <a:cubicBezTo>
                  <a:pt x="346" y="878"/>
                  <a:pt x="346" y="878"/>
                  <a:pt x="346" y="878"/>
                </a:cubicBezTo>
                <a:cubicBezTo>
                  <a:pt x="349" y="892"/>
                  <a:pt x="357" y="897"/>
                  <a:pt x="370" y="894"/>
                </a:cubicBezTo>
                <a:cubicBezTo>
                  <a:pt x="425" y="896"/>
                  <a:pt x="425" y="896"/>
                  <a:pt x="425" y="896"/>
                </a:cubicBezTo>
                <a:cubicBezTo>
                  <a:pt x="430" y="888"/>
                  <a:pt x="443" y="885"/>
                  <a:pt x="440" y="872"/>
                </a:cubicBezTo>
                <a:cubicBezTo>
                  <a:pt x="440" y="804"/>
                  <a:pt x="440" y="804"/>
                  <a:pt x="440" y="804"/>
                </a:cubicBezTo>
                <a:cubicBezTo>
                  <a:pt x="442" y="783"/>
                  <a:pt x="460" y="772"/>
                  <a:pt x="466" y="764"/>
                </a:cubicBezTo>
                <a:cubicBezTo>
                  <a:pt x="466" y="764"/>
                  <a:pt x="466" y="764"/>
                  <a:pt x="466" y="764"/>
                </a:cubicBezTo>
                <a:cubicBezTo>
                  <a:pt x="479" y="761"/>
                  <a:pt x="492" y="758"/>
                  <a:pt x="497" y="750"/>
                </a:cubicBezTo>
                <a:cubicBezTo>
                  <a:pt x="497" y="750"/>
                  <a:pt x="497" y="750"/>
                  <a:pt x="497" y="750"/>
                </a:cubicBezTo>
                <a:cubicBezTo>
                  <a:pt x="510" y="747"/>
                  <a:pt x="523" y="745"/>
                  <a:pt x="539" y="755"/>
                </a:cubicBezTo>
                <a:cubicBezTo>
                  <a:pt x="594" y="791"/>
                  <a:pt x="594" y="791"/>
                  <a:pt x="594" y="791"/>
                </a:cubicBezTo>
                <a:cubicBezTo>
                  <a:pt x="602" y="796"/>
                  <a:pt x="623" y="798"/>
                  <a:pt x="628" y="790"/>
                </a:cubicBezTo>
                <a:cubicBezTo>
                  <a:pt x="659" y="743"/>
                  <a:pt x="659" y="743"/>
                  <a:pt x="659" y="743"/>
                </a:cubicBezTo>
                <a:cubicBezTo>
                  <a:pt x="659" y="743"/>
                  <a:pt x="669" y="727"/>
                  <a:pt x="654" y="716"/>
                </a:cubicBezTo>
                <a:close/>
                <a:moveTo>
                  <a:pt x="281" y="633"/>
                </a:moveTo>
                <a:cubicBezTo>
                  <a:pt x="223" y="584"/>
                  <a:pt x="219" y="502"/>
                  <a:pt x="263" y="452"/>
                </a:cubicBezTo>
                <a:cubicBezTo>
                  <a:pt x="313" y="393"/>
                  <a:pt x="399" y="382"/>
                  <a:pt x="457" y="431"/>
                </a:cubicBezTo>
                <a:cubicBezTo>
                  <a:pt x="507" y="475"/>
                  <a:pt x="518" y="561"/>
                  <a:pt x="469" y="619"/>
                </a:cubicBezTo>
                <a:cubicBezTo>
                  <a:pt x="420" y="678"/>
                  <a:pt x="339" y="682"/>
                  <a:pt x="281" y="633"/>
                </a:cubicBezTo>
                <a:close/>
                <a:moveTo>
                  <a:pt x="1019" y="398"/>
                </a:moveTo>
                <a:cubicBezTo>
                  <a:pt x="1004" y="362"/>
                  <a:pt x="1004" y="362"/>
                  <a:pt x="1004" y="362"/>
                </a:cubicBezTo>
                <a:cubicBezTo>
                  <a:pt x="992" y="348"/>
                  <a:pt x="1002" y="340"/>
                  <a:pt x="1002" y="332"/>
                </a:cubicBezTo>
                <a:cubicBezTo>
                  <a:pt x="1002" y="332"/>
                  <a:pt x="1002" y="332"/>
                  <a:pt x="1002" y="332"/>
                </a:cubicBezTo>
                <a:cubicBezTo>
                  <a:pt x="1007" y="328"/>
                  <a:pt x="1011" y="324"/>
                  <a:pt x="1012" y="315"/>
                </a:cubicBezTo>
                <a:cubicBezTo>
                  <a:pt x="1021" y="307"/>
                  <a:pt x="1026" y="303"/>
                  <a:pt x="1043" y="304"/>
                </a:cubicBezTo>
                <a:cubicBezTo>
                  <a:pt x="1086" y="307"/>
                  <a:pt x="1086" y="307"/>
                  <a:pt x="1086" y="307"/>
                </a:cubicBezTo>
                <a:cubicBezTo>
                  <a:pt x="1095" y="308"/>
                  <a:pt x="1099" y="304"/>
                  <a:pt x="1100" y="295"/>
                </a:cubicBezTo>
                <a:cubicBezTo>
                  <a:pt x="1107" y="266"/>
                  <a:pt x="1107" y="266"/>
                  <a:pt x="1107" y="266"/>
                </a:cubicBezTo>
                <a:cubicBezTo>
                  <a:pt x="1107" y="257"/>
                  <a:pt x="1103" y="252"/>
                  <a:pt x="1095" y="243"/>
                </a:cubicBezTo>
                <a:cubicBezTo>
                  <a:pt x="1057" y="236"/>
                  <a:pt x="1057" y="236"/>
                  <a:pt x="1057" y="236"/>
                </a:cubicBezTo>
                <a:cubicBezTo>
                  <a:pt x="1044" y="231"/>
                  <a:pt x="1036" y="222"/>
                  <a:pt x="1037" y="213"/>
                </a:cubicBezTo>
                <a:cubicBezTo>
                  <a:pt x="1038" y="205"/>
                  <a:pt x="1034" y="200"/>
                  <a:pt x="1030" y="187"/>
                </a:cubicBezTo>
                <a:cubicBezTo>
                  <a:pt x="1031" y="178"/>
                  <a:pt x="1032" y="170"/>
                  <a:pt x="1041" y="162"/>
                </a:cubicBezTo>
                <a:cubicBezTo>
                  <a:pt x="1077" y="138"/>
                  <a:pt x="1077" y="138"/>
                  <a:pt x="1077" y="138"/>
                </a:cubicBezTo>
                <a:cubicBezTo>
                  <a:pt x="1082" y="134"/>
                  <a:pt x="1083" y="126"/>
                  <a:pt x="1079" y="121"/>
                </a:cubicBezTo>
                <a:cubicBezTo>
                  <a:pt x="1059" y="89"/>
                  <a:pt x="1059" y="89"/>
                  <a:pt x="1059" y="89"/>
                </a:cubicBezTo>
                <a:cubicBezTo>
                  <a:pt x="1055" y="85"/>
                  <a:pt x="1047" y="84"/>
                  <a:pt x="1038" y="83"/>
                </a:cubicBezTo>
                <a:cubicBezTo>
                  <a:pt x="1002" y="107"/>
                  <a:pt x="1002" y="107"/>
                  <a:pt x="1002" y="107"/>
                </a:cubicBezTo>
                <a:cubicBezTo>
                  <a:pt x="989" y="110"/>
                  <a:pt x="980" y="110"/>
                  <a:pt x="976" y="105"/>
                </a:cubicBezTo>
                <a:cubicBezTo>
                  <a:pt x="972" y="100"/>
                  <a:pt x="960" y="95"/>
                  <a:pt x="956" y="91"/>
                </a:cubicBezTo>
                <a:cubicBezTo>
                  <a:pt x="952" y="86"/>
                  <a:pt x="944" y="77"/>
                  <a:pt x="944" y="68"/>
                </a:cubicBezTo>
                <a:cubicBezTo>
                  <a:pt x="948" y="25"/>
                  <a:pt x="948" y="25"/>
                  <a:pt x="948" y="25"/>
                </a:cubicBezTo>
                <a:cubicBezTo>
                  <a:pt x="948" y="17"/>
                  <a:pt x="940" y="7"/>
                  <a:pt x="940" y="7"/>
                </a:cubicBezTo>
                <a:cubicBezTo>
                  <a:pt x="902" y="0"/>
                  <a:pt x="902" y="0"/>
                  <a:pt x="902" y="0"/>
                </a:cubicBezTo>
                <a:cubicBezTo>
                  <a:pt x="902" y="0"/>
                  <a:pt x="889" y="4"/>
                  <a:pt x="888" y="12"/>
                </a:cubicBezTo>
                <a:cubicBezTo>
                  <a:pt x="872" y="50"/>
                  <a:pt x="872" y="50"/>
                  <a:pt x="872" y="50"/>
                </a:cubicBezTo>
                <a:cubicBezTo>
                  <a:pt x="871" y="67"/>
                  <a:pt x="862" y="67"/>
                  <a:pt x="858" y="71"/>
                </a:cubicBezTo>
                <a:cubicBezTo>
                  <a:pt x="858" y="71"/>
                  <a:pt x="858" y="71"/>
                  <a:pt x="853" y="75"/>
                </a:cubicBezTo>
                <a:cubicBezTo>
                  <a:pt x="849" y="70"/>
                  <a:pt x="840" y="70"/>
                  <a:pt x="836" y="74"/>
                </a:cubicBezTo>
                <a:cubicBezTo>
                  <a:pt x="831" y="78"/>
                  <a:pt x="831" y="78"/>
                  <a:pt x="831" y="78"/>
                </a:cubicBezTo>
                <a:cubicBezTo>
                  <a:pt x="822" y="77"/>
                  <a:pt x="814" y="76"/>
                  <a:pt x="806" y="67"/>
                </a:cubicBezTo>
                <a:cubicBezTo>
                  <a:pt x="778" y="35"/>
                  <a:pt x="778" y="35"/>
                  <a:pt x="778" y="35"/>
                </a:cubicBezTo>
                <a:cubicBezTo>
                  <a:pt x="774" y="30"/>
                  <a:pt x="762" y="25"/>
                  <a:pt x="757" y="29"/>
                </a:cubicBezTo>
                <a:cubicBezTo>
                  <a:pt x="734" y="49"/>
                  <a:pt x="734" y="49"/>
                  <a:pt x="734" y="49"/>
                </a:cubicBezTo>
                <a:cubicBezTo>
                  <a:pt x="725" y="49"/>
                  <a:pt x="725" y="57"/>
                  <a:pt x="728" y="70"/>
                </a:cubicBezTo>
                <a:cubicBezTo>
                  <a:pt x="747" y="102"/>
                  <a:pt x="747" y="102"/>
                  <a:pt x="747" y="102"/>
                </a:cubicBezTo>
                <a:cubicBezTo>
                  <a:pt x="754" y="120"/>
                  <a:pt x="750" y="124"/>
                  <a:pt x="744" y="136"/>
                </a:cubicBezTo>
                <a:cubicBezTo>
                  <a:pt x="744" y="136"/>
                  <a:pt x="744" y="136"/>
                  <a:pt x="744" y="136"/>
                </a:cubicBezTo>
                <a:cubicBezTo>
                  <a:pt x="740" y="140"/>
                  <a:pt x="735" y="144"/>
                  <a:pt x="731" y="148"/>
                </a:cubicBezTo>
                <a:cubicBezTo>
                  <a:pt x="731" y="148"/>
                  <a:pt x="731" y="148"/>
                  <a:pt x="731" y="148"/>
                </a:cubicBezTo>
                <a:cubicBezTo>
                  <a:pt x="730" y="157"/>
                  <a:pt x="721" y="165"/>
                  <a:pt x="703" y="164"/>
                </a:cubicBezTo>
                <a:cubicBezTo>
                  <a:pt x="665" y="157"/>
                  <a:pt x="665" y="157"/>
                  <a:pt x="665" y="157"/>
                </a:cubicBezTo>
                <a:cubicBezTo>
                  <a:pt x="656" y="156"/>
                  <a:pt x="647" y="164"/>
                  <a:pt x="647" y="173"/>
                </a:cubicBezTo>
                <a:cubicBezTo>
                  <a:pt x="640" y="203"/>
                  <a:pt x="640" y="203"/>
                  <a:pt x="640" y="203"/>
                </a:cubicBezTo>
                <a:cubicBezTo>
                  <a:pt x="639" y="211"/>
                  <a:pt x="643" y="216"/>
                  <a:pt x="656" y="221"/>
                </a:cubicBezTo>
                <a:cubicBezTo>
                  <a:pt x="690" y="232"/>
                  <a:pt x="690" y="232"/>
                  <a:pt x="690" y="232"/>
                </a:cubicBezTo>
                <a:cubicBezTo>
                  <a:pt x="702" y="237"/>
                  <a:pt x="710" y="246"/>
                  <a:pt x="710" y="255"/>
                </a:cubicBezTo>
                <a:cubicBezTo>
                  <a:pt x="710" y="255"/>
                  <a:pt x="710" y="255"/>
                  <a:pt x="710" y="255"/>
                </a:cubicBezTo>
                <a:cubicBezTo>
                  <a:pt x="714" y="260"/>
                  <a:pt x="713" y="268"/>
                  <a:pt x="717" y="273"/>
                </a:cubicBezTo>
                <a:cubicBezTo>
                  <a:pt x="712" y="277"/>
                  <a:pt x="712" y="277"/>
                  <a:pt x="712" y="277"/>
                </a:cubicBezTo>
                <a:cubicBezTo>
                  <a:pt x="716" y="281"/>
                  <a:pt x="716" y="290"/>
                  <a:pt x="702" y="302"/>
                </a:cubicBezTo>
                <a:cubicBezTo>
                  <a:pt x="674" y="326"/>
                  <a:pt x="674" y="326"/>
                  <a:pt x="674" y="326"/>
                </a:cubicBezTo>
                <a:cubicBezTo>
                  <a:pt x="665" y="334"/>
                  <a:pt x="664" y="343"/>
                  <a:pt x="668" y="347"/>
                </a:cubicBezTo>
                <a:cubicBezTo>
                  <a:pt x="687" y="379"/>
                  <a:pt x="687" y="379"/>
                  <a:pt x="687" y="379"/>
                </a:cubicBezTo>
                <a:cubicBezTo>
                  <a:pt x="691" y="383"/>
                  <a:pt x="700" y="384"/>
                  <a:pt x="704" y="380"/>
                </a:cubicBezTo>
                <a:cubicBezTo>
                  <a:pt x="745" y="361"/>
                  <a:pt x="745" y="361"/>
                  <a:pt x="745" y="361"/>
                </a:cubicBezTo>
                <a:cubicBezTo>
                  <a:pt x="758" y="358"/>
                  <a:pt x="767" y="358"/>
                  <a:pt x="771" y="363"/>
                </a:cubicBezTo>
                <a:cubicBezTo>
                  <a:pt x="771" y="363"/>
                  <a:pt x="771" y="363"/>
                  <a:pt x="771" y="363"/>
                </a:cubicBezTo>
                <a:cubicBezTo>
                  <a:pt x="779" y="364"/>
                  <a:pt x="787" y="373"/>
                  <a:pt x="791" y="377"/>
                </a:cubicBezTo>
                <a:cubicBezTo>
                  <a:pt x="791" y="377"/>
                  <a:pt x="791" y="377"/>
                  <a:pt x="791" y="377"/>
                </a:cubicBezTo>
                <a:cubicBezTo>
                  <a:pt x="800" y="378"/>
                  <a:pt x="804" y="383"/>
                  <a:pt x="802" y="400"/>
                </a:cubicBezTo>
                <a:cubicBezTo>
                  <a:pt x="799" y="443"/>
                  <a:pt x="799" y="443"/>
                  <a:pt x="799" y="443"/>
                </a:cubicBezTo>
                <a:cubicBezTo>
                  <a:pt x="798" y="451"/>
                  <a:pt x="802" y="456"/>
                  <a:pt x="811" y="457"/>
                </a:cubicBezTo>
                <a:cubicBezTo>
                  <a:pt x="845" y="468"/>
                  <a:pt x="845" y="468"/>
                  <a:pt x="845" y="468"/>
                </a:cubicBezTo>
                <a:cubicBezTo>
                  <a:pt x="849" y="464"/>
                  <a:pt x="858" y="464"/>
                  <a:pt x="859" y="456"/>
                </a:cubicBezTo>
                <a:cubicBezTo>
                  <a:pt x="871" y="413"/>
                  <a:pt x="871" y="413"/>
                  <a:pt x="871" y="413"/>
                </a:cubicBezTo>
                <a:cubicBezTo>
                  <a:pt x="876" y="401"/>
                  <a:pt x="889" y="397"/>
                  <a:pt x="894" y="393"/>
                </a:cubicBezTo>
                <a:cubicBezTo>
                  <a:pt x="894" y="393"/>
                  <a:pt x="894" y="393"/>
                  <a:pt x="894" y="393"/>
                </a:cubicBezTo>
                <a:cubicBezTo>
                  <a:pt x="902" y="394"/>
                  <a:pt x="911" y="395"/>
                  <a:pt x="916" y="391"/>
                </a:cubicBezTo>
                <a:cubicBezTo>
                  <a:pt x="916" y="391"/>
                  <a:pt x="916" y="391"/>
                  <a:pt x="916" y="391"/>
                </a:cubicBezTo>
                <a:cubicBezTo>
                  <a:pt x="924" y="391"/>
                  <a:pt x="933" y="392"/>
                  <a:pt x="941" y="401"/>
                </a:cubicBezTo>
                <a:cubicBezTo>
                  <a:pt x="969" y="433"/>
                  <a:pt x="969" y="433"/>
                  <a:pt x="969" y="433"/>
                </a:cubicBezTo>
                <a:cubicBezTo>
                  <a:pt x="973" y="438"/>
                  <a:pt x="985" y="443"/>
                  <a:pt x="990" y="439"/>
                </a:cubicBezTo>
                <a:cubicBezTo>
                  <a:pt x="1018" y="415"/>
                  <a:pt x="1018" y="415"/>
                  <a:pt x="1018" y="415"/>
                </a:cubicBezTo>
                <a:cubicBezTo>
                  <a:pt x="1018" y="415"/>
                  <a:pt x="1027" y="407"/>
                  <a:pt x="1019" y="398"/>
                </a:cubicBezTo>
                <a:close/>
                <a:moveTo>
                  <a:pt x="803" y="279"/>
                </a:moveTo>
                <a:cubicBezTo>
                  <a:pt x="776" y="238"/>
                  <a:pt x="788" y="187"/>
                  <a:pt x="825" y="164"/>
                </a:cubicBezTo>
                <a:cubicBezTo>
                  <a:pt x="866" y="136"/>
                  <a:pt x="921" y="144"/>
                  <a:pt x="948" y="185"/>
                </a:cubicBezTo>
                <a:cubicBezTo>
                  <a:pt x="972" y="221"/>
                  <a:pt x="963" y="277"/>
                  <a:pt x="922" y="304"/>
                </a:cubicBezTo>
                <a:cubicBezTo>
                  <a:pt x="881" y="332"/>
                  <a:pt x="830" y="320"/>
                  <a:pt x="803" y="279"/>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984394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4">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437352" y="-46910"/>
            <a:ext cx="5462299" cy="1325563"/>
          </a:xfrm>
        </p:spPr>
        <p:txBody>
          <a:bodyPr>
            <a:normAutofit/>
          </a:bodyPr>
          <a:lstStyle/>
          <a:p>
            <a:pPr>
              <a:tabLst>
                <a:tab pos="953967" algn="l"/>
              </a:tabLst>
            </a:pPr>
            <a:r>
              <a:rPr lang="en-US" sz="4000" dirty="0"/>
              <a:t>Session VS VM (or VDI)</a:t>
            </a:r>
          </a:p>
        </p:txBody>
      </p:sp>
      <p:sp>
        <p:nvSpPr>
          <p:cNvPr id="54" name="Right Arrow 53"/>
          <p:cNvSpPr/>
          <p:nvPr/>
        </p:nvSpPr>
        <p:spPr bwMode="auto">
          <a:xfrm rot="10800000">
            <a:off x="8694409" y="4506193"/>
            <a:ext cx="971127" cy="434496"/>
          </a:xfrm>
          <a:prstGeom prst="rightArrow">
            <a:avLst/>
          </a:prstGeom>
          <a:ln w="28575">
            <a:solidFill>
              <a:schemeClr val="tx1"/>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32" name="Picture 3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3050" y="1410703"/>
            <a:ext cx="1300480" cy="1300480"/>
          </a:xfrm>
          <a:prstGeom prst="rect">
            <a:avLst/>
          </a:prstGeom>
        </p:spPr>
      </p:pic>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5906" y="2547114"/>
            <a:ext cx="1300480" cy="1300480"/>
          </a:xfrm>
          <a:prstGeom prst="rect">
            <a:avLst/>
          </a:prstGeom>
        </p:spPr>
      </p:pic>
      <p:pic>
        <p:nvPicPr>
          <p:cNvPr id="39" name="Picture 3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15496" y="2470195"/>
            <a:ext cx="1300480" cy="1300480"/>
          </a:xfrm>
          <a:prstGeom prst="rect">
            <a:avLst/>
          </a:prstGeom>
        </p:spPr>
      </p:pic>
      <p:pic>
        <p:nvPicPr>
          <p:cNvPr id="40" name="Picture 3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88263" y="2509960"/>
            <a:ext cx="1300480" cy="1300480"/>
          </a:xfrm>
          <a:prstGeom prst="rect">
            <a:avLst/>
          </a:prstGeom>
        </p:spPr>
      </p:pic>
      <p:pic>
        <p:nvPicPr>
          <p:cNvPr id="41" name="Picture 4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49532" y="1332362"/>
            <a:ext cx="1300480" cy="1300480"/>
          </a:xfrm>
          <a:prstGeom prst="rect">
            <a:avLst/>
          </a:prstGeom>
        </p:spPr>
      </p:pic>
      <p:pic>
        <p:nvPicPr>
          <p:cNvPr id="43" name="Picture 4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94628" y="1347294"/>
            <a:ext cx="1300480" cy="1300480"/>
          </a:xfrm>
          <a:prstGeom prst="rect">
            <a:avLst/>
          </a:prstGeom>
        </p:spPr>
      </p:pic>
      <p:sp>
        <p:nvSpPr>
          <p:cNvPr id="95" name="Right Arrow 53"/>
          <p:cNvSpPr/>
          <p:nvPr/>
        </p:nvSpPr>
        <p:spPr bwMode="auto">
          <a:xfrm rot="10800000">
            <a:off x="9447773" y="2318339"/>
            <a:ext cx="971127" cy="747021"/>
          </a:xfrm>
          <a:prstGeom prst="rightArrow">
            <a:avLst/>
          </a:prstGeom>
          <a:ln w="28575">
            <a:solidFill>
              <a:schemeClr val="tx1"/>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sp>
        <p:nvSpPr>
          <p:cNvPr id="11" name="Right Brace 10"/>
          <p:cNvSpPr/>
          <p:nvPr/>
        </p:nvSpPr>
        <p:spPr>
          <a:xfrm>
            <a:off x="8706695" y="1469616"/>
            <a:ext cx="408139" cy="2356316"/>
          </a:xfrm>
          <a:prstGeom prst="rightBrace">
            <a:avLst/>
          </a:prstGeom>
          <a:ln w="571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6" name="TextBox 95"/>
          <p:cNvSpPr txBox="1"/>
          <p:nvPr/>
        </p:nvSpPr>
        <p:spPr>
          <a:xfrm>
            <a:off x="9788363" y="4415683"/>
            <a:ext cx="2194422" cy="615516"/>
          </a:xfrm>
          <a:prstGeom prst="rect">
            <a:avLst/>
          </a:prstGeom>
          <a:noFill/>
        </p:spPr>
        <p:txBody>
          <a:bodyPr wrap="square" lIns="179285" tIns="143428" rIns="179285" bIns="143428" rtlCol="0">
            <a:spAutoFit/>
          </a:bodyPr>
          <a:lstStyle/>
          <a:p>
            <a:pPr>
              <a:lnSpc>
                <a:spcPct val="90000"/>
              </a:lnSpc>
              <a:spcAft>
                <a:spcPts val="588"/>
              </a:spcAft>
            </a:pPr>
            <a:r>
              <a:rPr lang="en-US" sz="2353" dirty="0"/>
              <a:t>Parent OS</a:t>
            </a:r>
          </a:p>
        </p:txBody>
      </p:sp>
      <p:sp>
        <p:nvSpPr>
          <p:cNvPr id="97" name="TextBox 96"/>
          <p:cNvSpPr txBox="1"/>
          <p:nvPr/>
        </p:nvSpPr>
        <p:spPr>
          <a:xfrm>
            <a:off x="10341915" y="2486568"/>
            <a:ext cx="2194422" cy="615516"/>
          </a:xfrm>
          <a:prstGeom prst="rect">
            <a:avLst/>
          </a:prstGeom>
          <a:noFill/>
        </p:spPr>
        <p:txBody>
          <a:bodyPr wrap="square" lIns="179285" tIns="143428" rIns="179285" bIns="143428" rtlCol="0">
            <a:spAutoFit/>
          </a:bodyPr>
          <a:lstStyle/>
          <a:p>
            <a:pPr>
              <a:lnSpc>
                <a:spcPct val="90000"/>
              </a:lnSpc>
              <a:spcAft>
                <a:spcPts val="588"/>
              </a:spcAft>
            </a:pPr>
            <a:r>
              <a:rPr lang="en-US" sz="2353" dirty="0"/>
              <a:t>workloads</a:t>
            </a:r>
          </a:p>
        </p:txBody>
      </p:sp>
      <p:sp>
        <p:nvSpPr>
          <p:cNvPr id="98" name="Right Arrow 52"/>
          <p:cNvSpPr/>
          <p:nvPr/>
        </p:nvSpPr>
        <p:spPr bwMode="auto">
          <a:xfrm rot="10800000">
            <a:off x="8747886" y="5436890"/>
            <a:ext cx="971127" cy="426619"/>
          </a:xfrm>
          <a:prstGeom prst="rightArrow">
            <a:avLst/>
          </a:prstGeom>
          <a:ln w="28575">
            <a:solidFill>
              <a:schemeClr val="tx1"/>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9" name="TextBox 98"/>
          <p:cNvSpPr txBox="1"/>
          <p:nvPr/>
        </p:nvSpPr>
        <p:spPr>
          <a:xfrm>
            <a:off x="9787183" y="5073381"/>
            <a:ext cx="2194422" cy="1267233"/>
          </a:xfrm>
          <a:prstGeom prst="rect">
            <a:avLst/>
          </a:prstGeom>
          <a:noFill/>
        </p:spPr>
        <p:txBody>
          <a:bodyPr wrap="square" lIns="179285" tIns="143428" rIns="179285" bIns="143428" rtlCol="0">
            <a:spAutoFit/>
          </a:bodyPr>
          <a:lstStyle/>
          <a:p>
            <a:pPr>
              <a:lnSpc>
                <a:spcPct val="90000"/>
              </a:lnSpc>
              <a:spcAft>
                <a:spcPts val="588"/>
              </a:spcAft>
            </a:pPr>
            <a:r>
              <a:rPr lang="en-US" sz="2353" dirty="0"/>
              <a:t>Hardware / Hypervisor Level</a:t>
            </a:r>
          </a:p>
        </p:txBody>
      </p:sp>
      <p:sp>
        <p:nvSpPr>
          <p:cNvPr id="17" name="Callout: Down Arrow 16"/>
          <p:cNvSpPr/>
          <p:nvPr/>
        </p:nvSpPr>
        <p:spPr>
          <a:xfrm rot="20168385">
            <a:off x="160687" y="154272"/>
            <a:ext cx="2572114" cy="2105405"/>
          </a:xfrm>
          <a:prstGeom prst="downArrow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accent1">
                    <a:lumMod val="50000"/>
                  </a:schemeClr>
                </a:solidFill>
              </a:rPr>
              <a:t>Single OS</a:t>
            </a:r>
          </a:p>
          <a:p>
            <a:pPr algn="ctr"/>
            <a:r>
              <a:rPr lang="en-US" sz="3200" dirty="0">
                <a:solidFill>
                  <a:schemeClr val="accent1">
                    <a:lumMod val="50000"/>
                  </a:schemeClr>
                </a:solidFill>
              </a:rPr>
              <a:t>All Workloads</a:t>
            </a:r>
          </a:p>
        </p:txBody>
      </p:sp>
      <p:grpSp>
        <p:nvGrpSpPr>
          <p:cNvPr id="19" name="Group 18"/>
          <p:cNvGrpSpPr/>
          <p:nvPr/>
        </p:nvGrpSpPr>
        <p:grpSpPr>
          <a:xfrm>
            <a:off x="565906" y="4055439"/>
            <a:ext cx="3867343" cy="2206873"/>
            <a:chOff x="565906" y="4055439"/>
            <a:chExt cx="3867343" cy="2206873"/>
          </a:xfrm>
        </p:grpSpPr>
        <p:sp>
          <p:nvSpPr>
            <p:cNvPr id="16" name="Rectangle 15"/>
            <p:cNvSpPr/>
            <p:nvPr/>
          </p:nvSpPr>
          <p:spPr bwMode="auto">
            <a:xfrm>
              <a:off x="569712" y="4368391"/>
              <a:ext cx="3863537" cy="682036"/>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Operating </a:t>
              </a:r>
            </a:p>
            <a:p>
              <a:pPr algn="ctr" defTabSz="914030" fontAlgn="base">
                <a:spcBef>
                  <a:spcPct val="0"/>
                </a:spcBef>
                <a:spcAft>
                  <a:spcPct val="0"/>
                </a:spcAft>
              </a:pPr>
              <a:r>
                <a:rPr lang="en-US" sz="1765" dirty="0">
                  <a:gradFill>
                    <a:gsLst>
                      <a:gs pos="16814">
                        <a:srgbClr val="FFFFFF"/>
                      </a:gs>
                      <a:gs pos="46000">
                        <a:srgbClr val="FFFFFF"/>
                      </a:gs>
                    </a:gsLst>
                    <a:lin ang="5400000" scaled="0"/>
                  </a:gradFill>
                </a:rPr>
                <a:t>System</a:t>
              </a:r>
            </a:p>
          </p:txBody>
        </p:sp>
        <p:grpSp>
          <p:nvGrpSpPr>
            <p:cNvPr id="34" name="Group 33"/>
            <p:cNvGrpSpPr/>
            <p:nvPr/>
          </p:nvGrpSpPr>
          <p:grpSpPr>
            <a:xfrm>
              <a:off x="3635801" y="4412285"/>
              <a:ext cx="694296" cy="551216"/>
              <a:chOff x="5624585" y="4372841"/>
              <a:chExt cx="1415904" cy="1454160"/>
            </a:xfrm>
          </p:grpSpPr>
          <p:pic>
            <p:nvPicPr>
              <p:cNvPr id="35" name="Picture 3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36496" y="4372841"/>
                <a:ext cx="1363868" cy="1454160"/>
              </a:xfrm>
              <a:prstGeom prst="rect">
                <a:avLst/>
              </a:prstGeom>
            </p:spPr>
          </p:pic>
          <p:pic>
            <p:nvPicPr>
              <p:cNvPr id="36" name="Picture 35"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624585" y="4961010"/>
                <a:ext cx="669852" cy="669852"/>
              </a:xfrm>
              <a:prstGeom prst="rect">
                <a:avLst/>
              </a:prstGeom>
              <a:noFill/>
            </p:spPr>
          </p:pic>
          <p:pic>
            <p:nvPicPr>
              <p:cNvPr id="37" name="Picture 36"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6370637" y="4961010"/>
                <a:ext cx="669852" cy="669852"/>
              </a:xfrm>
              <a:prstGeom prst="rect">
                <a:avLst/>
              </a:prstGeom>
              <a:noFill/>
            </p:spPr>
          </p:pic>
          <p:pic>
            <p:nvPicPr>
              <p:cNvPr id="38" name="Picture 37"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989637" y="4411662"/>
                <a:ext cx="669852" cy="669852"/>
              </a:xfrm>
              <a:prstGeom prst="rect">
                <a:avLst/>
              </a:prstGeom>
              <a:noFill/>
            </p:spPr>
          </p:pic>
        </p:grpSp>
        <p:sp>
          <p:nvSpPr>
            <p:cNvPr id="31" name="Rectangle 30"/>
            <p:cNvSpPr/>
            <p:nvPr/>
          </p:nvSpPr>
          <p:spPr bwMode="auto">
            <a:xfrm>
              <a:off x="569712" y="5040420"/>
              <a:ext cx="3863537" cy="238017"/>
            </a:xfrm>
            <a:prstGeom prst="rect">
              <a:avLst/>
            </a:prstGeom>
            <a:solidFill>
              <a:schemeClr val="accent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372">
                  <a:gradFill>
                    <a:gsLst>
                      <a:gs pos="16814">
                        <a:srgbClr val="FFFFFF"/>
                      </a:gs>
                      <a:gs pos="46000">
                        <a:srgbClr val="FFFFFF"/>
                      </a:gs>
                    </a:gsLst>
                    <a:lin ang="5400000" scaled="0"/>
                  </a:gradFill>
                </a:rPr>
                <a:t>Hardware Virtualization</a:t>
              </a:r>
              <a:endParaRPr lang="en-US" sz="1372" dirty="0">
                <a:gradFill>
                  <a:gsLst>
                    <a:gs pos="16814">
                      <a:srgbClr val="FFFFFF"/>
                    </a:gs>
                    <a:gs pos="46000">
                      <a:srgbClr val="FFFFFF"/>
                    </a:gs>
                  </a:gsLst>
                  <a:lin ang="5400000" scaled="0"/>
                </a:gradFill>
              </a:endParaRPr>
            </a:p>
          </p:txBody>
        </p:sp>
        <p:pic>
          <p:nvPicPr>
            <p:cNvPr id="33" name="Picture 3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69712" y="5279939"/>
              <a:ext cx="3863537" cy="982373"/>
            </a:xfrm>
            <a:prstGeom prst="rect">
              <a:avLst/>
            </a:prstGeom>
          </p:spPr>
        </p:pic>
        <p:sp>
          <p:nvSpPr>
            <p:cNvPr id="236" name="Rectangle 235"/>
            <p:cNvSpPr/>
            <p:nvPr/>
          </p:nvSpPr>
          <p:spPr bwMode="auto">
            <a:xfrm>
              <a:off x="565906" y="4055439"/>
              <a:ext cx="3867343" cy="301763"/>
            </a:xfrm>
            <a:prstGeom prst="rect">
              <a:avLst/>
            </a:prstGeom>
            <a:solidFill>
              <a:srgbClr val="7030A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Application(s)</a:t>
              </a:r>
            </a:p>
          </p:txBody>
        </p:sp>
      </p:grpSp>
      <p:grpSp>
        <p:nvGrpSpPr>
          <p:cNvPr id="20" name="Group 19"/>
          <p:cNvGrpSpPr/>
          <p:nvPr/>
        </p:nvGrpSpPr>
        <p:grpSpPr>
          <a:xfrm>
            <a:off x="4578647" y="1106445"/>
            <a:ext cx="3903894" cy="2986682"/>
            <a:chOff x="4578647" y="1106445"/>
            <a:chExt cx="3903894" cy="2986682"/>
          </a:xfrm>
        </p:grpSpPr>
        <p:grpSp>
          <p:nvGrpSpPr>
            <p:cNvPr id="18" name="Group 17"/>
            <p:cNvGrpSpPr/>
            <p:nvPr/>
          </p:nvGrpSpPr>
          <p:grpSpPr>
            <a:xfrm>
              <a:off x="4586803" y="1106445"/>
              <a:ext cx="3895738" cy="758949"/>
              <a:chOff x="4745715" y="4554146"/>
              <a:chExt cx="3895738" cy="758949"/>
            </a:xfrm>
          </p:grpSpPr>
          <p:grpSp>
            <p:nvGrpSpPr>
              <p:cNvPr id="200" name="Group 199"/>
              <p:cNvGrpSpPr/>
              <p:nvPr/>
            </p:nvGrpSpPr>
            <p:grpSpPr>
              <a:xfrm>
                <a:off x="4745715" y="4569079"/>
                <a:ext cx="968095" cy="735958"/>
                <a:chOff x="5612130" y="1954607"/>
                <a:chExt cx="3133643" cy="1157080"/>
              </a:xfrm>
            </p:grpSpPr>
            <p:sp>
              <p:nvSpPr>
                <p:cNvPr id="201" name="Rectangle 200"/>
                <p:cNvSpPr/>
                <p:nvPr/>
              </p:nvSpPr>
              <p:spPr bwMode="auto">
                <a:xfrm>
                  <a:off x="5612130" y="1954608"/>
                  <a:ext cx="3133643" cy="1157078"/>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OS</a:t>
                  </a:r>
                </a:p>
                <a:p>
                  <a:pPr algn="ctr" defTabSz="914030" fontAlgn="base">
                    <a:spcBef>
                      <a:spcPct val="0"/>
                    </a:spcBef>
                    <a:spcAft>
                      <a:spcPct val="0"/>
                    </a:spcAft>
                  </a:pPr>
                  <a:endParaRPr lang="en-US" sz="1765" dirty="0">
                    <a:gradFill>
                      <a:gsLst>
                        <a:gs pos="16814">
                          <a:srgbClr val="FFFFFF"/>
                        </a:gs>
                        <a:gs pos="46000">
                          <a:srgbClr val="FFFFFF"/>
                        </a:gs>
                      </a:gsLst>
                      <a:lin ang="5400000" scaled="0"/>
                    </a:gradFill>
                  </a:endParaRPr>
                </a:p>
              </p:txBody>
            </p:sp>
            <p:grpSp>
              <p:nvGrpSpPr>
                <p:cNvPr id="202" name="Group 201"/>
                <p:cNvGrpSpPr/>
                <p:nvPr/>
              </p:nvGrpSpPr>
              <p:grpSpPr>
                <a:xfrm>
                  <a:off x="7878036" y="1954607"/>
                  <a:ext cx="787238" cy="808509"/>
                  <a:chOff x="5624585" y="4372841"/>
                  <a:chExt cx="1415904" cy="1454160"/>
                </a:xfrm>
              </p:grpSpPr>
              <p:pic>
                <p:nvPicPr>
                  <p:cNvPr id="205" name="Picture 20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636496" y="4372841"/>
                    <a:ext cx="1363868" cy="1454160"/>
                  </a:xfrm>
                  <a:prstGeom prst="rect">
                    <a:avLst/>
                  </a:prstGeom>
                </p:spPr>
              </p:pic>
              <p:pic>
                <p:nvPicPr>
                  <p:cNvPr id="206" name="Picture 205"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624585" y="4961010"/>
                    <a:ext cx="669852" cy="669852"/>
                  </a:xfrm>
                  <a:prstGeom prst="rect">
                    <a:avLst/>
                  </a:prstGeom>
                  <a:noFill/>
                </p:spPr>
              </p:pic>
              <p:pic>
                <p:nvPicPr>
                  <p:cNvPr id="207" name="Picture 206"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6370637" y="4961010"/>
                    <a:ext cx="669852" cy="669852"/>
                  </a:xfrm>
                  <a:prstGeom prst="rect">
                    <a:avLst/>
                  </a:prstGeom>
                  <a:noFill/>
                </p:spPr>
              </p:pic>
              <p:pic>
                <p:nvPicPr>
                  <p:cNvPr id="208" name="Picture 207"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989637" y="4411662"/>
                    <a:ext cx="669852" cy="669852"/>
                  </a:xfrm>
                  <a:prstGeom prst="rect">
                    <a:avLst/>
                  </a:prstGeom>
                  <a:noFill/>
                </p:spPr>
              </p:pic>
            </p:grpSp>
            <p:pic>
              <p:nvPicPr>
                <p:cNvPr id="203" name="Picture 20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783188" y="2102764"/>
                  <a:ext cx="561784" cy="597364"/>
                </a:xfrm>
                <a:prstGeom prst="rect">
                  <a:avLst/>
                </a:prstGeom>
              </p:spPr>
            </p:pic>
            <p:pic>
              <p:nvPicPr>
                <p:cNvPr id="204" name="Picture 20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631832" y="2759321"/>
                  <a:ext cx="3113941" cy="352366"/>
                </a:xfrm>
                <a:prstGeom prst="rect">
                  <a:avLst/>
                </a:prstGeom>
              </p:spPr>
            </p:pic>
          </p:grpSp>
          <p:grpSp>
            <p:nvGrpSpPr>
              <p:cNvPr id="209" name="Group 208"/>
              <p:cNvGrpSpPr/>
              <p:nvPr/>
            </p:nvGrpSpPr>
            <p:grpSpPr>
              <a:xfrm>
                <a:off x="5682049" y="4554146"/>
                <a:ext cx="999901" cy="758949"/>
                <a:chOff x="5509177" y="1918460"/>
                <a:chExt cx="3236596" cy="1193227"/>
              </a:xfrm>
            </p:grpSpPr>
            <p:sp>
              <p:nvSpPr>
                <p:cNvPr id="210" name="Rectangle 209"/>
                <p:cNvSpPr/>
                <p:nvPr/>
              </p:nvSpPr>
              <p:spPr bwMode="auto">
                <a:xfrm>
                  <a:off x="5509177" y="1918460"/>
                  <a:ext cx="3133643" cy="1157078"/>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OS</a:t>
                  </a:r>
                </a:p>
                <a:p>
                  <a:pPr algn="ctr" defTabSz="914030" fontAlgn="base">
                    <a:spcBef>
                      <a:spcPct val="0"/>
                    </a:spcBef>
                    <a:spcAft>
                      <a:spcPct val="0"/>
                    </a:spcAft>
                  </a:pPr>
                  <a:endParaRPr lang="en-US" sz="1765" dirty="0">
                    <a:gradFill>
                      <a:gsLst>
                        <a:gs pos="16814">
                          <a:srgbClr val="FFFFFF"/>
                        </a:gs>
                        <a:gs pos="46000">
                          <a:srgbClr val="FFFFFF"/>
                        </a:gs>
                      </a:gsLst>
                      <a:lin ang="5400000" scaled="0"/>
                    </a:gradFill>
                  </a:endParaRPr>
                </a:p>
              </p:txBody>
            </p:sp>
            <p:grpSp>
              <p:nvGrpSpPr>
                <p:cNvPr id="211" name="Group 210"/>
                <p:cNvGrpSpPr/>
                <p:nvPr/>
              </p:nvGrpSpPr>
              <p:grpSpPr>
                <a:xfrm>
                  <a:off x="7878036" y="1954607"/>
                  <a:ext cx="787238" cy="808509"/>
                  <a:chOff x="5624585" y="4372841"/>
                  <a:chExt cx="1415904" cy="1454160"/>
                </a:xfrm>
              </p:grpSpPr>
              <p:pic>
                <p:nvPicPr>
                  <p:cNvPr id="214" name="Picture 21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636496" y="4372841"/>
                    <a:ext cx="1363868" cy="1454160"/>
                  </a:xfrm>
                  <a:prstGeom prst="rect">
                    <a:avLst/>
                  </a:prstGeom>
                </p:spPr>
              </p:pic>
              <p:pic>
                <p:nvPicPr>
                  <p:cNvPr id="215" name="Picture 214"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624585" y="4961010"/>
                    <a:ext cx="669852" cy="669852"/>
                  </a:xfrm>
                  <a:prstGeom prst="rect">
                    <a:avLst/>
                  </a:prstGeom>
                  <a:noFill/>
                </p:spPr>
              </p:pic>
              <p:pic>
                <p:nvPicPr>
                  <p:cNvPr id="216" name="Picture 215"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6370637" y="4961010"/>
                    <a:ext cx="669852" cy="669852"/>
                  </a:xfrm>
                  <a:prstGeom prst="rect">
                    <a:avLst/>
                  </a:prstGeom>
                  <a:noFill/>
                </p:spPr>
              </p:pic>
              <p:pic>
                <p:nvPicPr>
                  <p:cNvPr id="217" name="Picture 216"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989637" y="4411662"/>
                    <a:ext cx="669852" cy="669852"/>
                  </a:xfrm>
                  <a:prstGeom prst="rect">
                    <a:avLst/>
                  </a:prstGeom>
                  <a:noFill/>
                </p:spPr>
              </p:pic>
            </p:grpSp>
            <p:pic>
              <p:nvPicPr>
                <p:cNvPr id="212" name="Picture 21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783188" y="2102764"/>
                  <a:ext cx="561784" cy="597364"/>
                </a:xfrm>
                <a:prstGeom prst="rect">
                  <a:avLst/>
                </a:prstGeom>
              </p:spPr>
            </p:pic>
            <p:pic>
              <p:nvPicPr>
                <p:cNvPr id="213" name="Picture 212"/>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631832" y="2759321"/>
                  <a:ext cx="3113941" cy="352366"/>
                </a:xfrm>
                <a:prstGeom prst="rect">
                  <a:avLst/>
                </a:prstGeom>
              </p:spPr>
            </p:pic>
          </p:grpSp>
          <p:grpSp>
            <p:nvGrpSpPr>
              <p:cNvPr id="218" name="Group 217"/>
              <p:cNvGrpSpPr/>
              <p:nvPr/>
            </p:nvGrpSpPr>
            <p:grpSpPr>
              <a:xfrm>
                <a:off x="6692067" y="4569079"/>
                <a:ext cx="968095" cy="735958"/>
                <a:chOff x="5612130" y="1954607"/>
                <a:chExt cx="3133643" cy="1157080"/>
              </a:xfrm>
            </p:grpSpPr>
            <p:sp>
              <p:nvSpPr>
                <p:cNvPr id="219" name="Rectangle 218"/>
                <p:cNvSpPr/>
                <p:nvPr/>
              </p:nvSpPr>
              <p:spPr bwMode="auto">
                <a:xfrm>
                  <a:off x="5612130" y="1954608"/>
                  <a:ext cx="3133643" cy="1157078"/>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OS</a:t>
                  </a:r>
                </a:p>
                <a:p>
                  <a:pPr algn="ctr" defTabSz="914030" fontAlgn="base">
                    <a:spcBef>
                      <a:spcPct val="0"/>
                    </a:spcBef>
                    <a:spcAft>
                      <a:spcPct val="0"/>
                    </a:spcAft>
                  </a:pPr>
                  <a:endParaRPr lang="en-US" sz="1765" dirty="0">
                    <a:gradFill>
                      <a:gsLst>
                        <a:gs pos="16814">
                          <a:srgbClr val="FFFFFF"/>
                        </a:gs>
                        <a:gs pos="46000">
                          <a:srgbClr val="FFFFFF"/>
                        </a:gs>
                      </a:gsLst>
                      <a:lin ang="5400000" scaled="0"/>
                    </a:gradFill>
                  </a:endParaRPr>
                </a:p>
              </p:txBody>
            </p:sp>
            <p:grpSp>
              <p:nvGrpSpPr>
                <p:cNvPr id="220" name="Group 219"/>
                <p:cNvGrpSpPr/>
                <p:nvPr/>
              </p:nvGrpSpPr>
              <p:grpSpPr>
                <a:xfrm>
                  <a:off x="7878036" y="1954607"/>
                  <a:ext cx="787238" cy="808509"/>
                  <a:chOff x="5624585" y="4372841"/>
                  <a:chExt cx="1415904" cy="1454160"/>
                </a:xfrm>
              </p:grpSpPr>
              <p:pic>
                <p:nvPicPr>
                  <p:cNvPr id="223" name="Picture 22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636496" y="4372841"/>
                    <a:ext cx="1363868" cy="1454160"/>
                  </a:xfrm>
                  <a:prstGeom prst="rect">
                    <a:avLst/>
                  </a:prstGeom>
                </p:spPr>
              </p:pic>
              <p:pic>
                <p:nvPicPr>
                  <p:cNvPr id="224" name="Picture 223"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624585" y="4961010"/>
                    <a:ext cx="669852" cy="669852"/>
                  </a:xfrm>
                  <a:prstGeom prst="rect">
                    <a:avLst/>
                  </a:prstGeom>
                  <a:noFill/>
                </p:spPr>
              </p:pic>
              <p:pic>
                <p:nvPicPr>
                  <p:cNvPr id="225" name="Picture 224"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6370637" y="4961010"/>
                    <a:ext cx="669852" cy="669852"/>
                  </a:xfrm>
                  <a:prstGeom prst="rect">
                    <a:avLst/>
                  </a:prstGeom>
                  <a:noFill/>
                </p:spPr>
              </p:pic>
              <p:pic>
                <p:nvPicPr>
                  <p:cNvPr id="226" name="Picture 225"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989637" y="4411662"/>
                    <a:ext cx="669852" cy="669852"/>
                  </a:xfrm>
                  <a:prstGeom prst="rect">
                    <a:avLst/>
                  </a:prstGeom>
                  <a:noFill/>
                </p:spPr>
              </p:pic>
            </p:grpSp>
            <p:pic>
              <p:nvPicPr>
                <p:cNvPr id="221" name="Picture 22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783188" y="2102764"/>
                  <a:ext cx="561784" cy="597364"/>
                </a:xfrm>
                <a:prstGeom prst="rect">
                  <a:avLst/>
                </a:prstGeom>
              </p:spPr>
            </p:pic>
            <p:pic>
              <p:nvPicPr>
                <p:cNvPr id="222" name="Picture 221"/>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631832" y="2759321"/>
                  <a:ext cx="3113941" cy="352366"/>
                </a:xfrm>
                <a:prstGeom prst="rect">
                  <a:avLst/>
                </a:prstGeom>
              </p:spPr>
            </p:pic>
          </p:grpSp>
          <p:grpSp>
            <p:nvGrpSpPr>
              <p:cNvPr id="227" name="Group 226"/>
              <p:cNvGrpSpPr/>
              <p:nvPr/>
            </p:nvGrpSpPr>
            <p:grpSpPr>
              <a:xfrm>
                <a:off x="7673358" y="4569079"/>
                <a:ext cx="968095" cy="735958"/>
                <a:chOff x="5612130" y="1954607"/>
                <a:chExt cx="3133643" cy="1157080"/>
              </a:xfrm>
            </p:grpSpPr>
            <p:sp>
              <p:nvSpPr>
                <p:cNvPr id="228" name="Rectangle 227"/>
                <p:cNvSpPr/>
                <p:nvPr/>
              </p:nvSpPr>
              <p:spPr bwMode="auto">
                <a:xfrm>
                  <a:off x="5612130" y="1954608"/>
                  <a:ext cx="3133643" cy="1157078"/>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OS</a:t>
                  </a:r>
                </a:p>
                <a:p>
                  <a:pPr algn="ctr" defTabSz="914030" fontAlgn="base">
                    <a:spcBef>
                      <a:spcPct val="0"/>
                    </a:spcBef>
                    <a:spcAft>
                      <a:spcPct val="0"/>
                    </a:spcAft>
                  </a:pPr>
                  <a:endParaRPr lang="en-US" sz="1765" dirty="0">
                    <a:gradFill>
                      <a:gsLst>
                        <a:gs pos="16814">
                          <a:srgbClr val="FFFFFF"/>
                        </a:gs>
                        <a:gs pos="46000">
                          <a:srgbClr val="FFFFFF"/>
                        </a:gs>
                      </a:gsLst>
                      <a:lin ang="5400000" scaled="0"/>
                    </a:gradFill>
                  </a:endParaRPr>
                </a:p>
              </p:txBody>
            </p:sp>
            <p:grpSp>
              <p:nvGrpSpPr>
                <p:cNvPr id="229" name="Group 228"/>
                <p:cNvGrpSpPr/>
                <p:nvPr/>
              </p:nvGrpSpPr>
              <p:grpSpPr>
                <a:xfrm>
                  <a:off x="7878036" y="1954607"/>
                  <a:ext cx="787238" cy="808509"/>
                  <a:chOff x="5624585" y="4372841"/>
                  <a:chExt cx="1415904" cy="1454160"/>
                </a:xfrm>
              </p:grpSpPr>
              <p:pic>
                <p:nvPicPr>
                  <p:cNvPr id="232" name="Picture 23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636496" y="4372841"/>
                    <a:ext cx="1363868" cy="1454160"/>
                  </a:xfrm>
                  <a:prstGeom prst="rect">
                    <a:avLst/>
                  </a:prstGeom>
                </p:spPr>
              </p:pic>
              <p:pic>
                <p:nvPicPr>
                  <p:cNvPr id="233" name="Picture 232"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624585" y="4961010"/>
                    <a:ext cx="669852" cy="669852"/>
                  </a:xfrm>
                  <a:prstGeom prst="rect">
                    <a:avLst/>
                  </a:prstGeom>
                  <a:noFill/>
                </p:spPr>
              </p:pic>
              <p:pic>
                <p:nvPicPr>
                  <p:cNvPr id="234" name="Picture 233"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6370637" y="4961010"/>
                    <a:ext cx="669852" cy="669852"/>
                  </a:xfrm>
                  <a:prstGeom prst="rect">
                    <a:avLst/>
                  </a:prstGeom>
                  <a:noFill/>
                </p:spPr>
              </p:pic>
              <p:pic>
                <p:nvPicPr>
                  <p:cNvPr id="235" name="Picture 234"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989637" y="4411662"/>
                    <a:ext cx="669852" cy="669852"/>
                  </a:xfrm>
                  <a:prstGeom prst="rect">
                    <a:avLst/>
                  </a:prstGeom>
                  <a:noFill/>
                </p:spPr>
              </p:pic>
            </p:grpSp>
            <p:pic>
              <p:nvPicPr>
                <p:cNvPr id="230" name="Picture 22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783188" y="2102764"/>
                  <a:ext cx="561784" cy="597364"/>
                </a:xfrm>
                <a:prstGeom prst="rect">
                  <a:avLst/>
                </a:prstGeom>
              </p:spPr>
            </p:pic>
            <p:pic>
              <p:nvPicPr>
                <p:cNvPr id="231" name="Picture 230"/>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631832" y="2759321"/>
                  <a:ext cx="3113941" cy="352366"/>
                </a:xfrm>
                <a:prstGeom prst="rect">
                  <a:avLst/>
                </a:prstGeom>
              </p:spPr>
            </p:pic>
          </p:grpSp>
        </p:grpSp>
        <p:grpSp>
          <p:nvGrpSpPr>
            <p:cNvPr id="248" name="Group 247"/>
            <p:cNvGrpSpPr/>
            <p:nvPr/>
          </p:nvGrpSpPr>
          <p:grpSpPr>
            <a:xfrm>
              <a:off x="4586803" y="1850461"/>
              <a:ext cx="3895738" cy="758949"/>
              <a:chOff x="4745715" y="4554146"/>
              <a:chExt cx="3895738" cy="758949"/>
            </a:xfrm>
          </p:grpSpPr>
          <p:grpSp>
            <p:nvGrpSpPr>
              <p:cNvPr id="249" name="Group 248"/>
              <p:cNvGrpSpPr/>
              <p:nvPr/>
            </p:nvGrpSpPr>
            <p:grpSpPr>
              <a:xfrm>
                <a:off x="4745715" y="4569079"/>
                <a:ext cx="968095" cy="735958"/>
                <a:chOff x="5612130" y="1954607"/>
                <a:chExt cx="3133643" cy="1157080"/>
              </a:xfrm>
            </p:grpSpPr>
            <p:sp>
              <p:nvSpPr>
                <p:cNvPr id="277" name="Rectangle 276"/>
                <p:cNvSpPr/>
                <p:nvPr/>
              </p:nvSpPr>
              <p:spPr bwMode="auto">
                <a:xfrm>
                  <a:off x="5612130" y="1954608"/>
                  <a:ext cx="3133643" cy="1157078"/>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OS</a:t>
                  </a:r>
                </a:p>
                <a:p>
                  <a:pPr algn="ctr" defTabSz="914030" fontAlgn="base">
                    <a:spcBef>
                      <a:spcPct val="0"/>
                    </a:spcBef>
                    <a:spcAft>
                      <a:spcPct val="0"/>
                    </a:spcAft>
                  </a:pPr>
                  <a:endParaRPr lang="en-US" sz="1765" dirty="0">
                    <a:gradFill>
                      <a:gsLst>
                        <a:gs pos="16814">
                          <a:srgbClr val="FFFFFF"/>
                        </a:gs>
                        <a:gs pos="46000">
                          <a:srgbClr val="FFFFFF"/>
                        </a:gs>
                      </a:gsLst>
                      <a:lin ang="5400000" scaled="0"/>
                    </a:gradFill>
                  </a:endParaRPr>
                </a:p>
              </p:txBody>
            </p:sp>
            <p:grpSp>
              <p:nvGrpSpPr>
                <p:cNvPr id="278" name="Group 277"/>
                <p:cNvGrpSpPr/>
                <p:nvPr/>
              </p:nvGrpSpPr>
              <p:grpSpPr>
                <a:xfrm>
                  <a:off x="7878036" y="1954607"/>
                  <a:ext cx="787238" cy="808509"/>
                  <a:chOff x="5624585" y="4372841"/>
                  <a:chExt cx="1415904" cy="1454160"/>
                </a:xfrm>
              </p:grpSpPr>
              <p:pic>
                <p:nvPicPr>
                  <p:cNvPr id="281" name="Picture 28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636496" y="4372841"/>
                    <a:ext cx="1363868" cy="1454160"/>
                  </a:xfrm>
                  <a:prstGeom prst="rect">
                    <a:avLst/>
                  </a:prstGeom>
                </p:spPr>
              </p:pic>
              <p:pic>
                <p:nvPicPr>
                  <p:cNvPr id="282" name="Picture 281"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624585" y="4961010"/>
                    <a:ext cx="669852" cy="669852"/>
                  </a:xfrm>
                  <a:prstGeom prst="rect">
                    <a:avLst/>
                  </a:prstGeom>
                  <a:noFill/>
                </p:spPr>
              </p:pic>
              <p:pic>
                <p:nvPicPr>
                  <p:cNvPr id="283" name="Picture 282"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6370637" y="4961010"/>
                    <a:ext cx="669852" cy="669852"/>
                  </a:xfrm>
                  <a:prstGeom prst="rect">
                    <a:avLst/>
                  </a:prstGeom>
                  <a:noFill/>
                </p:spPr>
              </p:pic>
              <p:pic>
                <p:nvPicPr>
                  <p:cNvPr id="284" name="Picture 283"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989637" y="4411662"/>
                    <a:ext cx="669852" cy="669852"/>
                  </a:xfrm>
                  <a:prstGeom prst="rect">
                    <a:avLst/>
                  </a:prstGeom>
                  <a:noFill/>
                </p:spPr>
              </p:pic>
            </p:grpSp>
            <p:pic>
              <p:nvPicPr>
                <p:cNvPr id="279" name="Picture 27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783188" y="2102764"/>
                  <a:ext cx="561784" cy="597364"/>
                </a:xfrm>
                <a:prstGeom prst="rect">
                  <a:avLst/>
                </a:prstGeom>
              </p:spPr>
            </p:pic>
            <p:pic>
              <p:nvPicPr>
                <p:cNvPr id="280" name="Picture 279"/>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631832" y="2759321"/>
                  <a:ext cx="3113941" cy="352366"/>
                </a:xfrm>
                <a:prstGeom prst="rect">
                  <a:avLst/>
                </a:prstGeom>
              </p:spPr>
            </p:pic>
          </p:grpSp>
          <p:grpSp>
            <p:nvGrpSpPr>
              <p:cNvPr id="250" name="Group 249"/>
              <p:cNvGrpSpPr/>
              <p:nvPr/>
            </p:nvGrpSpPr>
            <p:grpSpPr>
              <a:xfrm>
                <a:off x="5682049" y="4554146"/>
                <a:ext cx="999901" cy="758949"/>
                <a:chOff x="5509177" y="1918460"/>
                <a:chExt cx="3236596" cy="1193227"/>
              </a:xfrm>
            </p:grpSpPr>
            <p:sp>
              <p:nvSpPr>
                <p:cNvPr id="269" name="Rectangle 268"/>
                <p:cNvSpPr/>
                <p:nvPr/>
              </p:nvSpPr>
              <p:spPr bwMode="auto">
                <a:xfrm>
                  <a:off x="5509177" y="1918460"/>
                  <a:ext cx="3133643" cy="1157078"/>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OS</a:t>
                  </a:r>
                </a:p>
                <a:p>
                  <a:pPr algn="ctr" defTabSz="914030" fontAlgn="base">
                    <a:spcBef>
                      <a:spcPct val="0"/>
                    </a:spcBef>
                    <a:spcAft>
                      <a:spcPct val="0"/>
                    </a:spcAft>
                  </a:pPr>
                  <a:endParaRPr lang="en-US" sz="1765" dirty="0">
                    <a:gradFill>
                      <a:gsLst>
                        <a:gs pos="16814">
                          <a:srgbClr val="FFFFFF"/>
                        </a:gs>
                        <a:gs pos="46000">
                          <a:srgbClr val="FFFFFF"/>
                        </a:gs>
                      </a:gsLst>
                      <a:lin ang="5400000" scaled="0"/>
                    </a:gradFill>
                  </a:endParaRPr>
                </a:p>
              </p:txBody>
            </p:sp>
            <p:grpSp>
              <p:nvGrpSpPr>
                <p:cNvPr id="270" name="Group 269"/>
                <p:cNvGrpSpPr/>
                <p:nvPr/>
              </p:nvGrpSpPr>
              <p:grpSpPr>
                <a:xfrm>
                  <a:off x="7878036" y="1954607"/>
                  <a:ext cx="787238" cy="808509"/>
                  <a:chOff x="5624585" y="4372841"/>
                  <a:chExt cx="1415904" cy="1454160"/>
                </a:xfrm>
              </p:grpSpPr>
              <p:pic>
                <p:nvPicPr>
                  <p:cNvPr id="273" name="Picture 27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636496" y="4372841"/>
                    <a:ext cx="1363868" cy="1454160"/>
                  </a:xfrm>
                  <a:prstGeom prst="rect">
                    <a:avLst/>
                  </a:prstGeom>
                </p:spPr>
              </p:pic>
              <p:pic>
                <p:nvPicPr>
                  <p:cNvPr id="274" name="Picture 273"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624585" y="4961010"/>
                    <a:ext cx="669852" cy="669852"/>
                  </a:xfrm>
                  <a:prstGeom prst="rect">
                    <a:avLst/>
                  </a:prstGeom>
                  <a:noFill/>
                </p:spPr>
              </p:pic>
              <p:pic>
                <p:nvPicPr>
                  <p:cNvPr id="275" name="Picture 274"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6370637" y="4961010"/>
                    <a:ext cx="669852" cy="669852"/>
                  </a:xfrm>
                  <a:prstGeom prst="rect">
                    <a:avLst/>
                  </a:prstGeom>
                  <a:noFill/>
                </p:spPr>
              </p:pic>
              <p:pic>
                <p:nvPicPr>
                  <p:cNvPr id="276" name="Picture 275"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989637" y="4411662"/>
                    <a:ext cx="669852" cy="669852"/>
                  </a:xfrm>
                  <a:prstGeom prst="rect">
                    <a:avLst/>
                  </a:prstGeom>
                  <a:noFill/>
                </p:spPr>
              </p:pic>
            </p:grpSp>
            <p:pic>
              <p:nvPicPr>
                <p:cNvPr id="271" name="Picture 27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783188" y="2102764"/>
                  <a:ext cx="561784" cy="597364"/>
                </a:xfrm>
                <a:prstGeom prst="rect">
                  <a:avLst/>
                </a:prstGeom>
              </p:spPr>
            </p:pic>
            <p:pic>
              <p:nvPicPr>
                <p:cNvPr id="272" name="Picture 271"/>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631832" y="2759321"/>
                  <a:ext cx="3113941" cy="352366"/>
                </a:xfrm>
                <a:prstGeom prst="rect">
                  <a:avLst/>
                </a:prstGeom>
              </p:spPr>
            </p:pic>
          </p:grpSp>
          <p:grpSp>
            <p:nvGrpSpPr>
              <p:cNvPr id="251" name="Group 250"/>
              <p:cNvGrpSpPr/>
              <p:nvPr/>
            </p:nvGrpSpPr>
            <p:grpSpPr>
              <a:xfrm>
                <a:off x="6692067" y="4569079"/>
                <a:ext cx="968095" cy="735958"/>
                <a:chOff x="5612130" y="1954607"/>
                <a:chExt cx="3133643" cy="1157080"/>
              </a:xfrm>
            </p:grpSpPr>
            <p:sp>
              <p:nvSpPr>
                <p:cNvPr id="261" name="Rectangle 260"/>
                <p:cNvSpPr/>
                <p:nvPr/>
              </p:nvSpPr>
              <p:spPr bwMode="auto">
                <a:xfrm>
                  <a:off x="5612130" y="1954608"/>
                  <a:ext cx="3133643" cy="1157078"/>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OS</a:t>
                  </a:r>
                </a:p>
                <a:p>
                  <a:pPr algn="ctr" defTabSz="914030" fontAlgn="base">
                    <a:spcBef>
                      <a:spcPct val="0"/>
                    </a:spcBef>
                    <a:spcAft>
                      <a:spcPct val="0"/>
                    </a:spcAft>
                  </a:pPr>
                  <a:endParaRPr lang="en-US" sz="1765" dirty="0">
                    <a:gradFill>
                      <a:gsLst>
                        <a:gs pos="16814">
                          <a:srgbClr val="FFFFFF"/>
                        </a:gs>
                        <a:gs pos="46000">
                          <a:srgbClr val="FFFFFF"/>
                        </a:gs>
                      </a:gsLst>
                      <a:lin ang="5400000" scaled="0"/>
                    </a:gradFill>
                  </a:endParaRPr>
                </a:p>
              </p:txBody>
            </p:sp>
            <p:grpSp>
              <p:nvGrpSpPr>
                <p:cNvPr id="262" name="Group 261"/>
                <p:cNvGrpSpPr/>
                <p:nvPr/>
              </p:nvGrpSpPr>
              <p:grpSpPr>
                <a:xfrm>
                  <a:off x="7878036" y="1954607"/>
                  <a:ext cx="787238" cy="808509"/>
                  <a:chOff x="5624585" y="4372841"/>
                  <a:chExt cx="1415904" cy="1454160"/>
                </a:xfrm>
              </p:grpSpPr>
              <p:pic>
                <p:nvPicPr>
                  <p:cNvPr id="265" name="Picture 26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636496" y="4372841"/>
                    <a:ext cx="1363868" cy="1454160"/>
                  </a:xfrm>
                  <a:prstGeom prst="rect">
                    <a:avLst/>
                  </a:prstGeom>
                </p:spPr>
              </p:pic>
              <p:pic>
                <p:nvPicPr>
                  <p:cNvPr id="266" name="Picture 265"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624585" y="4961010"/>
                    <a:ext cx="669852" cy="669852"/>
                  </a:xfrm>
                  <a:prstGeom prst="rect">
                    <a:avLst/>
                  </a:prstGeom>
                  <a:noFill/>
                </p:spPr>
              </p:pic>
              <p:pic>
                <p:nvPicPr>
                  <p:cNvPr id="267" name="Picture 266"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6370637" y="4961010"/>
                    <a:ext cx="669852" cy="669852"/>
                  </a:xfrm>
                  <a:prstGeom prst="rect">
                    <a:avLst/>
                  </a:prstGeom>
                  <a:noFill/>
                </p:spPr>
              </p:pic>
              <p:pic>
                <p:nvPicPr>
                  <p:cNvPr id="268" name="Picture 267"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989637" y="4411662"/>
                    <a:ext cx="669852" cy="669852"/>
                  </a:xfrm>
                  <a:prstGeom prst="rect">
                    <a:avLst/>
                  </a:prstGeom>
                  <a:noFill/>
                </p:spPr>
              </p:pic>
            </p:grpSp>
            <p:pic>
              <p:nvPicPr>
                <p:cNvPr id="263" name="Picture 26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783188" y="2102764"/>
                  <a:ext cx="561784" cy="597364"/>
                </a:xfrm>
                <a:prstGeom prst="rect">
                  <a:avLst/>
                </a:prstGeom>
              </p:spPr>
            </p:pic>
            <p:pic>
              <p:nvPicPr>
                <p:cNvPr id="264" name="Picture 26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631832" y="2759321"/>
                  <a:ext cx="3113941" cy="352366"/>
                </a:xfrm>
                <a:prstGeom prst="rect">
                  <a:avLst/>
                </a:prstGeom>
              </p:spPr>
            </p:pic>
          </p:grpSp>
          <p:grpSp>
            <p:nvGrpSpPr>
              <p:cNvPr id="252" name="Group 251"/>
              <p:cNvGrpSpPr/>
              <p:nvPr/>
            </p:nvGrpSpPr>
            <p:grpSpPr>
              <a:xfrm>
                <a:off x="7673358" y="4569079"/>
                <a:ext cx="968095" cy="735958"/>
                <a:chOff x="5612130" y="1954607"/>
                <a:chExt cx="3133643" cy="1157080"/>
              </a:xfrm>
            </p:grpSpPr>
            <p:sp>
              <p:nvSpPr>
                <p:cNvPr id="253" name="Rectangle 252"/>
                <p:cNvSpPr/>
                <p:nvPr/>
              </p:nvSpPr>
              <p:spPr bwMode="auto">
                <a:xfrm>
                  <a:off x="5612130" y="1954608"/>
                  <a:ext cx="3133643" cy="1157078"/>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OS</a:t>
                  </a:r>
                </a:p>
                <a:p>
                  <a:pPr algn="ctr" defTabSz="914030" fontAlgn="base">
                    <a:spcBef>
                      <a:spcPct val="0"/>
                    </a:spcBef>
                    <a:spcAft>
                      <a:spcPct val="0"/>
                    </a:spcAft>
                  </a:pPr>
                  <a:endParaRPr lang="en-US" sz="1765" dirty="0">
                    <a:gradFill>
                      <a:gsLst>
                        <a:gs pos="16814">
                          <a:srgbClr val="FFFFFF"/>
                        </a:gs>
                        <a:gs pos="46000">
                          <a:srgbClr val="FFFFFF"/>
                        </a:gs>
                      </a:gsLst>
                      <a:lin ang="5400000" scaled="0"/>
                    </a:gradFill>
                  </a:endParaRPr>
                </a:p>
              </p:txBody>
            </p:sp>
            <p:grpSp>
              <p:nvGrpSpPr>
                <p:cNvPr id="254" name="Group 253"/>
                <p:cNvGrpSpPr/>
                <p:nvPr/>
              </p:nvGrpSpPr>
              <p:grpSpPr>
                <a:xfrm>
                  <a:off x="7878036" y="1954607"/>
                  <a:ext cx="787238" cy="808509"/>
                  <a:chOff x="5624585" y="4372841"/>
                  <a:chExt cx="1415904" cy="1454160"/>
                </a:xfrm>
              </p:grpSpPr>
              <p:pic>
                <p:nvPicPr>
                  <p:cNvPr id="257" name="Picture 25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636496" y="4372841"/>
                    <a:ext cx="1363868" cy="1454160"/>
                  </a:xfrm>
                  <a:prstGeom prst="rect">
                    <a:avLst/>
                  </a:prstGeom>
                </p:spPr>
              </p:pic>
              <p:pic>
                <p:nvPicPr>
                  <p:cNvPr id="258" name="Picture 257"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624585" y="4961010"/>
                    <a:ext cx="669852" cy="669852"/>
                  </a:xfrm>
                  <a:prstGeom prst="rect">
                    <a:avLst/>
                  </a:prstGeom>
                  <a:noFill/>
                </p:spPr>
              </p:pic>
              <p:pic>
                <p:nvPicPr>
                  <p:cNvPr id="259" name="Picture 258"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6370637" y="4961010"/>
                    <a:ext cx="669852" cy="669852"/>
                  </a:xfrm>
                  <a:prstGeom prst="rect">
                    <a:avLst/>
                  </a:prstGeom>
                  <a:noFill/>
                </p:spPr>
              </p:pic>
              <p:pic>
                <p:nvPicPr>
                  <p:cNvPr id="260" name="Picture 259"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989637" y="4411662"/>
                    <a:ext cx="669852" cy="669852"/>
                  </a:xfrm>
                  <a:prstGeom prst="rect">
                    <a:avLst/>
                  </a:prstGeom>
                  <a:noFill/>
                </p:spPr>
              </p:pic>
            </p:grpSp>
            <p:pic>
              <p:nvPicPr>
                <p:cNvPr id="255" name="Picture 25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783188" y="2102764"/>
                  <a:ext cx="561784" cy="597364"/>
                </a:xfrm>
                <a:prstGeom prst="rect">
                  <a:avLst/>
                </a:prstGeom>
              </p:spPr>
            </p:pic>
            <p:pic>
              <p:nvPicPr>
                <p:cNvPr id="256" name="Picture 255"/>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631832" y="2759321"/>
                  <a:ext cx="3113941" cy="352366"/>
                </a:xfrm>
                <a:prstGeom prst="rect">
                  <a:avLst/>
                </a:prstGeom>
              </p:spPr>
            </p:pic>
          </p:grpSp>
        </p:grpSp>
        <p:grpSp>
          <p:nvGrpSpPr>
            <p:cNvPr id="285" name="Group 284"/>
            <p:cNvGrpSpPr/>
            <p:nvPr/>
          </p:nvGrpSpPr>
          <p:grpSpPr>
            <a:xfrm>
              <a:off x="4578647" y="2592319"/>
              <a:ext cx="3895738" cy="758949"/>
              <a:chOff x="4745715" y="4554146"/>
              <a:chExt cx="3895738" cy="758949"/>
            </a:xfrm>
          </p:grpSpPr>
          <p:grpSp>
            <p:nvGrpSpPr>
              <p:cNvPr id="286" name="Group 285"/>
              <p:cNvGrpSpPr/>
              <p:nvPr/>
            </p:nvGrpSpPr>
            <p:grpSpPr>
              <a:xfrm>
                <a:off x="4745715" y="4569079"/>
                <a:ext cx="968095" cy="735958"/>
                <a:chOff x="5612130" y="1954607"/>
                <a:chExt cx="3133643" cy="1157080"/>
              </a:xfrm>
            </p:grpSpPr>
            <p:sp>
              <p:nvSpPr>
                <p:cNvPr id="314" name="Rectangle 313"/>
                <p:cNvSpPr/>
                <p:nvPr/>
              </p:nvSpPr>
              <p:spPr bwMode="auto">
                <a:xfrm>
                  <a:off x="5612130" y="1954608"/>
                  <a:ext cx="3133643" cy="1157078"/>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OS</a:t>
                  </a:r>
                </a:p>
                <a:p>
                  <a:pPr algn="ctr" defTabSz="914030" fontAlgn="base">
                    <a:spcBef>
                      <a:spcPct val="0"/>
                    </a:spcBef>
                    <a:spcAft>
                      <a:spcPct val="0"/>
                    </a:spcAft>
                  </a:pPr>
                  <a:endParaRPr lang="en-US" sz="1765" dirty="0">
                    <a:gradFill>
                      <a:gsLst>
                        <a:gs pos="16814">
                          <a:srgbClr val="FFFFFF"/>
                        </a:gs>
                        <a:gs pos="46000">
                          <a:srgbClr val="FFFFFF"/>
                        </a:gs>
                      </a:gsLst>
                      <a:lin ang="5400000" scaled="0"/>
                    </a:gradFill>
                  </a:endParaRPr>
                </a:p>
              </p:txBody>
            </p:sp>
            <p:grpSp>
              <p:nvGrpSpPr>
                <p:cNvPr id="315" name="Group 314"/>
                <p:cNvGrpSpPr/>
                <p:nvPr/>
              </p:nvGrpSpPr>
              <p:grpSpPr>
                <a:xfrm>
                  <a:off x="7878036" y="1954607"/>
                  <a:ext cx="787238" cy="808509"/>
                  <a:chOff x="5624585" y="4372841"/>
                  <a:chExt cx="1415904" cy="1454160"/>
                </a:xfrm>
              </p:grpSpPr>
              <p:pic>
                <p:nvPicPr>
                  <p:cNvPr id="318" name="Picture 31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636496" y="4372841"/>
                    <a:ext cx="1363868" cy="1454160"/>
                  </a:xfrm>
                  <a:prstGeom prst="rect">
                    <a:avLst/>
                  </a:prstGeom>
                </p:spPr>
              </p:pic>
              <p:pic>
                <p:nvPicPr>
                  <p:cNvPr id="319" name="Picture 318"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624585" y="4961010"/>
                    <a:ext cx="669852" cy="669852"/>
                  </a:xfrm>
                  <a:prstGeom prst="rect">
                    <a:avLst/>
                  </a:prstGeom>
                  <a:noFill/>
                </p:spPr>
              </p:pic>
              <p:pic>
                <p:nvPicPr>
                  <p:cNvPr id="320" name="Picture 319"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6370637" y="4961010"/>
                    <a:ext cx="669852" cy="669852"/>
                  </a:xfrm>
                  <a:prstGeom prst="rect">
                    <a:avLst/>
                  </a:prstGeom>
                  <a:noFill/>
                </p:spPr>
              </p:pic>
              <p:pic>
                <p:nvPicPr>
                  <p:cNvPr id="321" name="Picture 320"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989637" y="4411662"/>
                    <a:ext cx="669852" cy="669852"/>
                  </a:xfrm>
                  <a:prstGeom prst="rect">
                    <a:avLst/>
                  </a:prstGeom>
                  <a:noFill/>
                </p:spPr>
              </p:pic>
            </p:grpSp>
            <p:pic>
              <p:nvPicPr>
                <p:cNvPr id="316" name="Picture 31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783188" y="2102764"/>
                  <a:ext cx="561784" cy="597364"/>
                </a:xfrm>
                <a:prstGeom prst="rect">
                  <a:avLst/>
                </a:prstGeom>
              </p:spPr>
            </p:pic>
            <p:pic>
              <p:nvPicPr>
                <p:cNvPr id="317" name="Picture 316"/>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631832" y="2759321"/>
                  <a:ext cx="3113941" cy="352366"/>
                </a:xfrm>
                <a:prstGeom prst="rect">
                  <a:avLst/>
                </a:prstGeom>
              </p:spPr>
            </p:pic>
          </p:grpSp>
          <p:grpSp>
            <p:nvGrpSpPr>
              <p:cNvPr id="287" name="Group 286"/>
              <p:cNvGrpSpPr/>
              <p:nvPr/>
            </p:nvGrpSpPr>
            <p:grpSpPr>
              <a:xfrm>
                <a:off x="5682049" y="4554146"/>
                <a:ext cx="999901" cy="758949"/>
                <a:chOff x="5509177" y="1918460"/>
                <a:chExt cx="3236596" cy="1193227"/>
              </a:xfrm>
            </p:grpSpPr>
            <p:sp>
              <p:nvSpPr>
                <p:cNvPr id="306" name="Rectangle 305"/>
                <p:cNvSpPr/>
                <p:nvPr/>
              </p:nvSpPr>
              <p:spPr bwMode="auto">
                <a:xfrm>
                  <a:off x="5509177" y="1918460"/>
                  <a:ext cx="3133643" cy="1157078"/>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OS</a:t>
                  </a:r>
                </a:p>
                <a:p>
                  <a:pPr algn="ctr" defTabSz="914030" fontAlgn="base">
                    <a:spcBef>
                      <a:spcPct val="0"/>
                    </a:spcBef>
                    <a:spcAft>
                      <a:spcPct val="0"/>
                    </a:spcAft>
                  </a:pPr>
                  <a:endParaRPr lang="en-US" sz="1765" dirty="0">
                    <a:gradFill>
                      <a:gsLst>
                        <a:gs pos="16814">
                          <a:srgbClr val="FFFFFF"/>
                        </a:gs>
                        <a:gs pos="46000">
                          <a:srgbClr val="FFFFFF"/>
                        </a:gs>
                      </a:gsLst>
                      <a:lin ang="5400000" scaled="0"/>
                    </a:gradFill>
                  </a:endParaRPr>
                </a:p>
              </p:txBody>
            </p:sp>
            <p:grpSp>
              <p:nvGrpSpPr>
                <p:cNvPr id="307" name="Group 306"/>
                <p:cNvGrpSpPr/>
                <p:nvPr/>
              </p:nvGrpSpPr>
              <p:grpSpPr>
                <a:xfrm>
                  <a:off x="7878036" y="1954607"/>
                  <a:ext cx="787238" cy="808509"/>
                  <a:chOff x="5624585" y="4372841"/>
                  <a:chExt cx="1415904" cy="1454160"/>
                </a:xfrm>
              </p:grpSpPr>
              <p:pic>
                <p:nvPicPr>
                  <p:cNvPr id="310" name="Picture 30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636496" y="4372841"/>
                    <a:ext cx="1363868" cy="1454160"/>
                  </a:xfrm>
                  <a:prstGeom prst="rect">
                    <a:avLst/>
                  </a:prstGeom>
                </p:spPr>
              </p:pic>
              <p:pic>
                <p:nvPicPr>
                  <p:cNvPr id="311" name="Picture 310"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624585" y="4961010"/>
                    <a:ext cx="669852" cy="669852"/>
                  </a:xfrm>
                  <a:prstGeom prst="rect">
                    <a:avLst/>
                  </a:prstGeom>
                  <a:noFill/>
                </p:spPr>
              </p:pic>
              <p:pic>
                <p:nvPicPr>
                  <p:cNvPr id="312" name="Picture 311"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6370637" y="4961010"/>
                    <a:ext cx="669852" cy="669852"/>
                  </a:xfrm>
                  <a:prstGeom prst="rect">
                    <a:avLst/>
                  </a:prstGeom>
                  <a:noFill/>
                </p:spPr>
              </p:pic>
              <p:pic>
                <p:nvPicPr>
                  <p:cNvPr id="313" name="Picture 312"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989637" y="4411662"/>
                    <a:ext cx="669852" cy="669852"/>
                  </a:xfrm>
                  <a:prstGeom prst="rect">
                    <a:avLst/>
                  </a:prstGeom>
                  <a:noFill/>
                </p:spPr>
              </p:pic>
            </p:grpSp>
            <p:pic>
              <p:nvPicPr>
                <p:cNvPr id="308" name="Picture 307"/>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783188" y="2102764"/>
                  <a:ext cx="561784" cy="597364"/>
                </a:xfrm>
                <a:prstGeom prst="rect">
                  <a:avLst/>
                </a:prstGeom>
              </p:spPr>
            </p:pic>
            <p:pic>
              <p:nvPicPr>
                <p:cNvPr id="309" name="Picture 30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631832" y="2759321"/>
                  <a:ext cx="3113941" cy="352366"/>
                </a:xfrm>
                <a:prstGeom prst="rect">
                  <a:avLst/>
                </a:prstGeom>
              </p:spPr>
            </p:pic>
          </p:grpSp>
          <p:grpSp>
            <p:nvGrpSpPr>
              <p:cNvPr id="288" name="Group 287"/>
              <p:cNvGrpSpPr/>
              <p:nvPr/>
            </p:nvGrpSpPr>
            <p:grpSpPr>
              <a:xfrm>
                <a:off x="6692067" y="4569079"/>
                <a:ext cx="968095" cy="735958"/>
                <a:chOff x="5612130" y="1954607"/>
                <a:chExt cx="3133643" cy="1157080"/>
              </a:xfrm>
            </p:grpSpPr>
            <p:sp>
              <p:nvSpPr>
                <p:cNvPr id="298" name="Rectangle 297"/>
                <p:cNvSpPr/>
                <p:nvPr/>
              </p:nvSpPr>
              <p:spPr bwMode="auto">
                <a:xfrm>
                  <a:off x="5612130" y="1954608"/>
                  <a:ext cx="3133643" cy="1157078"/>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OS</a:t>
                  </a:r>
                </a:p>
                <a:p>
                  <a:pPr algn="ctr" defTabSz="914030" fontAlgn="base">
                    <a:spcBef>
                      <a:spcPct val="0"/>
                    </a:spcBef>
                    <a:spcAft>
                      <a:spcPct val="0"/>
                    </a:spcAft>
                  </a:pPr>
                  <a:endParaRPr lang="en-US" sz="1765" dirty="0">
                    <a:gradFill>
                      <a:gsLst>
                        <a:gs pos="16814">
                          <a:srgbClr val="FFFFFF"/>
                        </a:gs>
                        <a:gs pos="46000">
                          <a:srgbClr val="FFFFFF"/>
                        </a:gs>
                      </a:gsLst>
                      <a:lin ang="5400000" scaled="0"/>
                    </a:gradFill>
                  </a:endParaRPr>
                </a:p>
              </p:txBody>
            </p:sp>
            <p:grpSp>
              <p:nvGrpSpPr>
                <p:cNvPr id="299" name="Group 298"/>
                <p:cNvGrpSpPr/>
                <p:nvPr/>
              </p:nvGrpSpPr>
              <p:grpSpPr>
                <a:xfrm>
                  <a:off x="7878036" y="1954607"/>
                  <a:ext cx="787238" cy="808509"/>
                  <a:chOff x="5624585" y="4372841"/>
                  <a:chExt cx="1415904" cy="1454160"/>
                </a:xfrm>
              </p:grpSpPr>
              <p:pic>
                <p:nvPicPr>
                  <p:cNvPr id="302" name="Picture 30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636496" y="4372841"/>
                    <a:ext cx="1363868" cy="1454160"/>
                  </a:xfrm>
                  <a:prstGeom prst="rect">
                    <a:avLst/>
                  </a:prstGeom>
                </p:spPr>
              </p:pic>
              <p:pic>
                <p:nvPicPr>
                  <p:cNvPr id="303" name="Picture 302"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624585" y="4961010"/>
                    <a:ext cx="669852" cy="669852"/>
                  </a:xfrm>
                  <a:prstGeom prst="rect">
                    <a:avLst/>
                  </a:prstGeom>
                  <a:noFill/>
                </p:spPr>
              </p:pic>
              <p:pic>
                <p:nvPicPr>
                  <p:cNvPr id="304" name="Picture 303"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6370637" y="4961010"/>
                    <a:ext cx="669852" cy="669852"/>
                  </a:xfrm>
                  <a:prstGeom prst="rect">
                    <a:avLst/>
                  </a:prstGeom>
                  <a:noFill/>
                </p:spPr>
              </p:pic>
              <p:pic>
                <p:nvPicPr>
                  <p:cNvPr id="305" name="Picture 304"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989637" y="4411662"/>
                    <a:ext cx="669852" cy="669852"/>
                  </a:xfrm>
                  <a:prstGeom prst="rect">
                    <a:avLst/>
                  </a:prstGeom>
                  <a:noFill/>
                </p:spPr>
              </p:pic>
            </p:grpSp>
            <p:pic>
              <p:nvPicPr>
                <p:cNvPr id="300" name="Picture 29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783188" y="2102764"/>
                  <a:ext cx="561784" cy="597364"/>
                </a:xfrm>
                <a:prstGeom prst="rect">
                  <a:avLst/>
                </a:prstGeom>
              </p:spPr>
            </p:pic>
            <p:pic>
              <p:nvPicPr>
                <p:cNvPr id="301" name="Picture 300"/>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631832" y="2759321"/>
                  <a:ext cx="3113941" cy="352366"/>
                </a:xfrm>
                <a:prstGeom prst="rect">
                  <a:avLst/>
                </a:prstGeom>
              </p:spPr>
            </p:pic>
          </p:grpSp>
          <p:grpSp>
            <p:nvGrpSpPr>
              <p:cNvPr id="289" name="Group 288"/>
              <p:cNvGrpSpPr/>
              <p:nvPr/>
            </p:nvGrpSpPr>
            <p:grpSpPr>
              <a:xfrm>
                <a:off x="7673358" y="4569079"/>
                <a:ext cx="968095" cy="735958"/>
                <a:chOff x="5612130" y="1954607"/>
                <a:chExt cx="3133643" cy="1157080"/>
              </a:xfrm>
            </p:grpSpPr>
            <p:sp>
              <p:nvSpPr>
                <p:cNvPr id="290" name="Rectangle 289"/>
                <p:cNvSpPr/>
                <p:nvPr/>
              </p:nvSpPr>
              <p:spPr bwMode="auto">
                <a:xfrm>
                  <a:off x="5612130" y="1954608"/>
                  <a:ext cx="3133643" cy="1157078"/>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OS</a:t>
                  </a:r>
                </a:p>
                <a:p>
                  <a:pPr algn="ctr" defTabSz="914030" fontAlgn="base">
                    <a:spcBef>
                      <a:spcPct val="0"/>
                    </a:spcBef>
                    <a:spcAft>
                      <a:spcPct val="0"/>
                    </a:spcAft>
                  </a:pPr>
                  <a:endParaRPr lang="en-US" sz="1765" dirty="0">
                    <a:gradFill>
                      <a:gsLst>
                        <a:gs pos="16814">
                          <a:srgbClr val="FFFFFF"/>
                        </a:gs>
                        <a:gs pos="46000">
                          <a:srgbClr val="FFFFFF"/>
                        </a:gs>
                      </a:gsLst>
                      <a:lin ang="5400000" scaled="0"/>
                    </a:gradFill>
                  </a:endParaRPr>
                </a:p>
              </p:txBody>
            </p:sp>
            <p:grpSp>
              <p:nvGrpSpPr>
                <p:cNvPr id="291" name="Group 290"/>
                <p:cNvGrpSpPr/>
                <p:nvPr/>
              </p:nvGrpSpPr>
              <p:grpSpPr>
                <a:xfrm>
                  <a:off x="7878036" y="1954607"/>
                  <a:ext cx="787238" cy="808509"/>
                  <a:chOff x="5624585" y="4372841"/>
                  <a:chExt cx="1415904" cy="1454160"/>
                </a:xfrm>
              </p:grpSpPr>
              <p:pic>
                <p:nvPicPr>
                  <p:cNvPr id="294" name="Picture 29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636496" y="4372841"/>
                    <a:ext cx="1363868" cy="1454160"/>
                  </a:xfrm>
                  <a:prstGeom prst="rect">
                    <a:avLst/>
                  </a:prstGeom>
                </p:spPr>
              </p:pic>
              <p:pic>
                <p:nvPicPr>
                  <p:cNvPr id="295" name="Picture 294"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624585" y="4961010"/>
                    <a:ext cx="669852" cy="669852"/>
                  </a:xfrm>
                  <a:prstGeom prst="rect">
                    <a:avLst/>
                  </a:prstGeom>
                  <a:noFill/>
                </p:spPr>
              </p:pic>
              <p:pic>
                <p:nvPicPr>
                  <p:cNvPr id="296" name="Picture 295"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6370637" y="4961010"/>
                    <a:ext cx="669852" cy="669852"/>
                  </a:xfrm>
                  <a:prstGeom prst="rect">
                    <a:avLst/>
                  </a:prstGeom>
                  <a:noFill/>
                </p:spPr>
              </p:pic>
              <p:pic>
                <p:nvPicPr>
                  <p:cNvPr id="297" name="Picture 296"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989637" y="4411662"/>
                    <a:ext cx="669852" cy="669852"/>
                  </a:xfrm>
                  <a:prstGeom prst="rect">
                    <a:avLst/>
                  </a:prstGeom>
                  <a:noFill/>
                </p:spPr>
              </p:pic>
            </p:grpSp>
            <p:pic>
              <p:nvPicPr>
                <p:cNvPr id="292" name="Picture 29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783188" y="2102764"/>
                  <a:ext cx="561784" cy="597364"/>
                </a:xfrm>
                <a:prstGeom prst="rect">
                  <a:avLst/>
                </a:prstGeom>
              </p:spPr>
            </p:pic>
            <p:pic>
              <p:nvPicPr>
                <p:cNvPr id="293" name="Picture 292"/>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631832" y="2759321"/>
                  <a:ext cx="3113941" cy="352366"/>
                </a:xfrm>
                <a:prstGeom prst="rect">
                  <a:avLst/>
                </a:prstGeom>
              </p:spPr>
            </p:pic>
          </p:grpSp>
        </p:grpSp>
        <p:grpSp>
          <p:nvGrpSpPr>
            <p:cNvPr id="322" name="Group 321"/>
            <p:cNvGrpSpPr/>
            <p:nvPr/>
          </p:nvGrpSpPr>
          <p:grpSpPr>
            <a:xfrm>
              <a:off x="4579524" y="3334178"/>
              <a:ext cx="3895738" cy="758949"/>
              <a:chOff x="4745715" y="4554146"/>
              <a:chExt cx="3895738" cy="758949"/>
            </a:xfrm>
          </p:grpSpPr>
          <p:grpSp>
            <p:nvGrpSpPr>
              <p:cNvPr id="323" name="Group 322"/>
              <p:cNvGrpSpPr/>
              <p:nvPr/>
            </p:nvGrpSpPr>
            <p:grpSpPr>
              <a:xfrm>
                <a:off x="4745715" y="4569079"/>
                <a:ext cx="968095" cy="735958"/>
                <a:chOff x="5612130" y="1954607"/>
                <a:chExt cx="3133643" cy="1157080"/>
              </a:xfrm>
            </p:grpSpPr>
            <p:sp>
              <p:nvSpPr>
                <p:cNvPr id="351" name="Rectangle 350"/>
                <p:cNvSpPr/>
                <p:nvPr/>
              </p:nvSpPr>
              <p:spPr bwMode="auto">
                <a:xfrm>
                  <a:off x="5612130" y="1954608"/>
                  <a:ext cx="3133643" cy="1157078"/>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OS</a:t>
                  </a:r>
                </a:p>
                <a:p>
                  <a:pPr algn="ctr" defTabSz="914030" fontAlgn="base">
                    <a:spcBef>
                      <a:spcPct val="0"/>
                    </a:spcBef>
                    <a:spcAft>
                      <a:spcPct val="0"/>
                    </a:spcAft>
                  </a:pPr>
                  <a:endParaRPr lang="en-US" sz="1765" dirty="0">
                    <a:gradFill>
                      <a:gsLst>
                        <a:gs pos="16814">
                          <a:srgbClr val="FFFFFF"/>
                        </a:gs>
                        <a:gs pos="46000">
                          <a:srgbClr val="FFFFFF"/>
                        </a:gs>
                      </a:gsLst>
                      <a:lin ang="5400000" scaled="0"/>
                    </a:gradFill>
                  </a:endParaRPr>
                </a:p>
              </p:txBody>
            </p:sp>
            <p:grpSp>
              <p:nvGrpSpPr>
                <p:cNvPr id="352" name="Group 351"/>
                <p:cNvGrpSpPr/>
                <p:nvPr/>
              </p:nvGrpSpPr>
              <p:grpSpPr>
                <a:xfrm>
                  <a:off x="7878036" y="1954607"/>
                  <a:ext cx="787238" cy="808509"/>
                  <a:chOff x="5624585" y="4372841"/>
                  <a:chExt cx="1415904" cy="1454160"/>
                </a:xfrm>
              </p:grpSpPr>
              <p:pic>
                <p:nvPicPr>
                  <p:cNvPr id="355" name="Picture 35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636496" y="4372841"/>
                    <a:ext cx="1363868" cy="1454160"/>
                  </a:xfrm>
                  <a:prstGeom prst="rect">
                    <a:avLst/>
                  </a:prstGeom>
                </p:spPr>
              </p:pic>
              <p:pic>
                <p:nvPicPr>
                  <p:cNvPr id="356" name="Picture 355"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624585" y="4961010"/>
                    <a:ext cx="669852" cy="669852"/>
                  </a:xfrm>
                  <a:prstGeom prst="rect">
                    <a:avLst/>
                  </a:prstGeom>
                  <a:noFill/>
                </p:spPr>
              </p:pic>
              <p:pic>
                <p:nvPicPr>
                  <p:cNvPr id="357" name="Picture 356"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6370637" y="4961010"/>
                    <a:ext cx="669852" cy="669852"/>
                  </a:xfrm>
                  <a:prstGeom prst="rect">
                    <a:avLst/>
                  </a:prstGeom>
                  <a:noFill/>
                </p:spPr>
              </p:pic>
              <p:pic>
                <p:nvPicPr>
                  <p:cNvPr id="358" name="Picture 357"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989637" y="4411662"/>
                    <a:ext cx="669852" cy="669852"/>
                  </a:xfrm>
                  <a:prstGeom prst="rect">
                    <a:avLst/>
                  </a:prstGeom>
                  <a:noFill/>
                </p:spPr>
              </p:pic>
            </p:grpSp>
            <p:pic>
              <p:nvPicPr>
                <p:cNvPr id="353" name="Picture 35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783188" y="2102764"/>
                  <a:ext cx="561784" cy="597364"/>
                </a:xfrm>
                <a:prstGeom prst="rect">
                  <a:avLst/>
                </a:prstGeom>
              </p:spPr>
            </p:pic>
            <p:pic>
              <p:nvPicPr>
                <p:cNvPr id="354" name="Picture 35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631832" y="2759321"/>
                  <a:ext cx="3113941" cy="352366"/>
                </a:xfrm>
                <a:prstGeom prst="rect">
                  <a:avLst/>
                </a:prstGeom>
              </p:spPr>
            </p:pic>
          </p:grpSp>
          <p:grpSp>
            <p:nvGrpSpPr>
              <p:cNvPr id="324" name="Group 323"/>
              <p:cNvGrpSpPr/>
              <p:nvPr/>
            </p:nvGrpSpPr>
            <p:grpSpPr>
              <a:xfrm>
                <a:off x="5682049" y="4554146"/>
                <a:ext cx="999901" cy="758949"/>
                <a:chOff x="5509177" y="1918460"/>
                <a:chExt cx="3236596" cy="1193227"/>
              </a:xfrm>
            </p:grpSpPr>
            <p:sp>
              <p:nvSpPr>
                <p:cNvPr id="343" name="Rectangle 342"/>
                <p:cNvSpPr/>
                <p:nvPr/>
              </p:nvSpPr>
              <p:spPr bwMode="auto">
                <a:xfrm>
                  <a:off x="5509177" y="1918460"/>
                  <a:ext cx="3133643" cy="1157078"/>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OS</a:t>
                  </a:r>
                </a:p>
                <a:p>
                  <a:pPr algn="ctr" defTabSz="914030" fontAlgn="base">
                    <a:spcBef>
                      <a:spcPct val="0"/>
                    </a:spcBef>
                    <a:spcAft>
                      <a:spcPct val="0"/>
                    </a:spcAft>
                  </a:pPr>
                  <a:endParaRPr lang="en-US" sz="1765" dirty="0">
                    <a:gradFill>
                      <a:gsLst>
                        <a:gs pos="16814">
                          <a:srgbClr val="FFFFFF"/>
                        </a:gs>
                        <a:gs pos="46000">
                          <a:srgbClr val="FFFFFF"/>
                        </a:gs>
                      </a:gsLst>
                      <a:lin ang="5400000" scaled="0"/>
                    </a:gradFill>
                  </a:endParaRPr>
                </a:p>
              </p:txBody>
            </p:sp>
            <p:grpSp>
              <p:nvGrpSpPr>
                <p:cNvPr id="344" name="Group 343"/>
                <p:cNvGrpSpPr/>
                <p:nvPr/>
              </p:nvGrpSpPr>
              <p:grpSpPr>
                <a:xfrm>
                  <a:off x="7878036" y="1954607"/>
                  <a:ext cx="787238" cy="808509"/>
                  <a:chOff x="5624585" y="4372841"/>
                  <a:chExt cx="1415904" cy="1454160"/>
                </a:xfrm>
              </p:grpSpPr>
              <p:pic>
                <p:nvPicPr>
                  <p:cNvPr id="347" name="Picture 34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636496" y="4372841"/>
                    <a:ext cx="1363868" cy="1454160"/>
                  </a:xfrm>
                  <a:prstGeom prst="rect">
                    <a:avLst/>
                  </a:prstGeom>
                </p:spPr>
              </p:pic>
              <p:pic>
                <p:nvPicPr>
                  <p:cNvPr id="348" name="Picture 347"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624585" y="4961010"/>
                    <a:ext cx="669852" cy="669852"/>
                  </a:xfrm>
                  <a:prstGeom prst="rect">
                    <a:avLst/>
                  </a:prstGeom>
                  <a:noFill/>
                </p:spPr>
              </p:pic>
              <p:pic>
                <p:nvPicPr>
                  <p:cNvPr id="349" name="Picture 348"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6370637" y="4961010"/>
                    <a:ext cx="669852" cy="669852"/>
                  </a:xfrm>
                  <a:prstGeom prst="rect">
                    <a:avLst/>
                  </a:prstGeom>
                  <a:noFill/>
                </p:spPr>
              </p:pic>
              <p:pic>
                <p:nvPicPr>
                  <p:cNvPr id="350" name="Picture 349"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989637" y="4411662"/>
                    <a:ext cx="669852" cy="669852"/>
                  </a:xfrm>
                  <a:prstGeom prst="rect">
                    <a:avLst/>
                  </a:prstGeom>
                  <a:noFill/>
                </p:spPr>
              </p:pic>
            </p:grpSp>
            <p:pic>
              <p:nvPicPr>
                <p:cNvPr id="345" name="Picture 34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783188" y="2102764"/>
                  <a:ext cx="561784" cy="597364"/>
                </a:xfrm>
                <a:prstGeom prst="rect">
                  <a:avLst/>
                </a:prstGeom>
              </p:spPr>
            </p:pic>
            <p:pic>
              <p:nvPicPr>
                <p:cNvPr id="346" name="Picture 345"/>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631832" y="2759321"/>
                  <a:ext cx="3113941" cy="352366"/>
                </a:xfrm>
                <a:prstGeom prst="rect">
                  <a:avLst/>
                </a:prstGeom>
              </p:spPr>
            </p:pic>
          </p:grpSp>
          <p:grpSp>
            <p:nvGrpSpPr>
              <p:cNvPr id="325" name="Group 324"/>
              <p:cNvGrpSpPr/>
              <p:nvPr/>
            </p:nvGrpSpPr>
            <p:grpSpPr>
              <a:xfrm>
                <a:off x="6692067" y="4569079"/>
                <a:ext cx="968095" cy="735958"/>
                <a:chOff x="5612130" y="1954607"/>
                <a:chExt cx="3133643" cy="1157080"/>
              </a:xfrm>
            </p:grpSpPr>
            <p:sp>
              <p:nvSpPr>
                <p:cNvPr id="335" name="Rectangle 334"/>
                <p:cNvSpPr/>
                <p:nvPr/>
              </p:nvSpPr>
              <p:spPr bwMode="auto">
                <a:xfrm>
                  <a:off x="5612130" y="1954608"/>
                  <a:ext cx="3133643" cy="1157078"/>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OS</a:t>
                  </a:r>
                </a:p>
                <a:p>
                  <a:pPr algn="ctr" defTabSz="914030" fontAlgn="base">
                    <a:spcBef>
                      <a:spcPct val="0"/>
                    </a:spcBef>
                    <a:spcAft>
                      <a:spcPct val="0"/>
                    </a:spcAft>
                  </a:pPr>
                  <a:endParaRPr lang="en-US" sz="1765" dirty="0">
                    <a:gradFill>
                      <a:gsLst>
                        <a:gs pos="16814">
                          <a:srgbClr val="FFFFFF"/>
                        </a:gs>
                        <a:gs pos="46000">
                          <a:srgbClr val="FFFFFF"/>
                        </a:gs>
                      </a:gsLst>
                      <a:lin ang="5400000" scaled="0"/>
                    </a:gradFill>
                  </a:endParaRPr>
                </a:p>
              </p:txBody>
            </p:sp>
            <p:grpSp>
              <p:nvGrpSpPr>
                <p:cNvPr id="336" name="Group 335"/>
                <p:cNvGrpSpPr/>
                <p:nvPr/>
              </p:nvGrpSpPr>
              <p:grpSpPr>
                <a:xfrm>
                  <a:off x="7878036" y="1954607"/>
                  <a:ext cx="787238" cy="808509"/>
                  <a:chOff x="5624585" y="4372841"/>
                  <a:chExt cx="1415904" cy="1454160"/>
                </a:xfrm>
              </p:grpSpPr>
              <p:pic>
                <p:nvPicPr>
                  <p:cNvPr id="339" name="Picture 33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636496" y="4372841"/>
                    <a:ext cx="1363868" cy="1454160"/>
                  </a:xfrm>
                  <a:prstGeom prst="rect">
                    <a:avLst/>
                  </a:prstGeom>
                </p:spPr>
              </p:pic>
              <p:pic>
                <p:nvPicPr>
                  <p:cNvPr id="340" name="Picture 339"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624585" y="4961010"/>
                    <a:ext cx="669852" cy="669852"/>
                  </a:xfrm>
                  <a:prstGeom prst="rect">
                    <a:avLst/>
                  </a:prstGeom>
                  <a:noFill/>
                </p:spPr>
              </p:pic>
              <p:pic>
                <p:nvPicPr>
                  <p:cNvPr id="341" name="Picture 340"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6370637" y="4961010"/>
                    <a:ext cx="669852" cy="669852"/>
                  </a:xfrm>
                  <a:prstGeom prst="rect">
                    <a:avLst/>
                  </a:prstGeom>
                  <a:noFill/>
                </p:spPr>
              </p:pic>
              <p:pic>
                <p:nvPicPr>
                  <p:cNvPr id="342" name="Picture 341"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989637" y="4411662"/>
                    <a:ext cx="669852" cy="669852"/>
                  </a:xfrm>
                  <a:prstGeom prst="rect">
                    <a:avLst/>
                  </a:prstGeom>
                  <a:noFill/>
                </p:spPr>
              </p:pic>
            </p:grpSp>
            <p:pic>
              <p:nvPicPr>
                <p:cNvPr id="337" name="Picture 33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783188" y="2102764"/>
                  <a:ext cx="561784" cy="597364"/>
                </a:xfrm>
                <a:prstGeom prst="rect">
                  <a:avLst/>
                </a:prstGeom>
              </p:spPr>
            </p:pic>
            <p:pic>
              <p:nvPicPr>
                <p:cNvPr id="338" name="Picture 337"/>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631832" y="2759321"/>
                  <a:ext cx="3113941" cy="352366"/>
                </a:xfrm>
                <a:prstGeom prst="rect">
                  <a:avLst/>
                </a:prstGeom>
              </p:spPr>
            </p:pic>
          </p:grpSp>
          <p:grpSp>
            <p:nvGrpSpPr>
              <p:cNvPr id="326" name="Group 325"/>
              <p:cNvGrpSpPr/>
              <p:nvPr/>
            </p:nvGrpSpPr>
            <p:grpSpPr>
              <a:xfrm>
                <a:off x="7673358" y="4569079"/>
                <a:ext cx="968095" cy="735958"/>
                <a:chOff x="5612130" y="1954607"/>
                <a:chExt cx="3133643" cy="1157080"/>
              </a:xfrm>
            </p:grpSpPr>
            <p:sp>
              <p:nvSpPr>
                <p:cNvPr id="327" name="Rectangle 326"/>
                <p:cNvSpPr/>
                <p:nvPr/>
              </p:nvSpPr>
              <p:spPr bwMode="auto">
                <a:xfrm>
                  <a:off x="5612130" y="1954608"/>
                  <a:ext cx="3133643" cy="1157078"/>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OS</a:t>
                  </a:r>
                </a:p>
                <a:p>
                  <a:pPr algn="ctr" defTabSz="914030" fontAlgn="base">
                    <a:spcBef>
                      <a:spcPct val="0"/>
                    </a:spcBef>
                    <a:spcAft>
                      <a:spcPct val="0"/>
                    </a:spcAft>
                  </a:pPr>
                  <a:endParaRPr lang="en-US" sz="1765" dirty="0">
                    <a:gradFill>
                      <a:gsLst>
                        <a:gs pos="16814">
                          <a:srgbClr val="FFFFFF"/>
                        </a:gs>
                        <a:gs pos="46000">
                          <a:srgbClr val="FFFFFF"/>
                        </a:gs>
                      </a:gsLst>
                      <a:lin ang="5400000" scaled="0"/>
                    </a:gradFill>
                  </a:endParaRPr>
                </a:p>
              </p:txBody>
            </p:sp>
            <p:grpSp>
              <p:nvGrpSpPr>
                <p:cNvPr id="328" name="Group 327"/>
                <p:cNvGrpSpPr/>
                <p:nvPr/>
              </p:nvGrpSpPr>
              <p:grpSpPr>
                <a:xfrm>
                  <a:off x="7878036" y="1954607"/>
                  <a:ext cx="787238" cy="808509"/>
                  <a:chOff x="5624585" y="4372841"/>
                  <a:chExt cx="1415904" cy="1454160"/>
                </a:xfrm>
              </p:grpSpPr>
              <p:pic>
                <p:nvPicPr>
                  <p:cNvPr id="331" name="Picture 33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636496" y="4372841"/>
                    <a:ext cx="1363868" cy="1454160"/>
                  </a:xfrm>
                  <a:prstGeom prst="rect">
                    <a:avLst/>
                  </a:prstGeom>
                </p:spPr>
              </p:pic>
              <p:pic>
                <p:nvPicPr>
                  <p:cNvPr id="332" name="Picture 331"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624585" y="4961010"/>
                    <a:ext cx="669852" cy="669852"/>
                  </a:xfrm>
                  <a:prstGeom prst="rect">
                    <a:avLst/>
                  </a:prstGeom>
                  <a:noFill/>
                </p:spPr>
              </p:pic>
              <p:pic>
                <p:nvPicPr>
                  <p:cNvPr id="333" name="Picture 332"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6370637" y="4961010"/>
                    <a:ext cx="669852" cy="669852"/>
                  </a:xfrm>
                  <a:prstGeom prst="rect">
                    <a:avLst/>
                  </a:prstGeom>
                  <a:noFill/>
                </p:spPr>
              </p:pic>
              <p:pic>
                <p:nvPicPr>
                  <p:cNvPr id="334" name="Picture 333"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989637" y="4411662"/>
                    <a:ext cx="669852" cy="669852"/>
                  </a:xfrm>
                  <a:prstGeom prst="rect">
                    <a:avLst/>
                  </a:prstGeom>
                  <a:noFill/>
                </p:spPr>
              </p:pic>
            </p:grpSp>
            <p:pic>
              <p:nvPicPr>
                <p:cNvPr id="329" name="Picture 32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783188" y="2102764"/>
                  <a:ext cx="561784" cy="597364"/>
                </a:xfrm>
                <a:prstGeom prst="rect">
                  <a:avLst/>
                </a:prstGeom>
              </p:spPr>
            </p:pic>
            <p:pic>
              <p:nvPicPr>
                <p:cNvPr id="330" name="Picture 329"/>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631832" y="2759321"/>
                  <a:ext cx="3113941" cy="352366"/>
                </a:xfrm>
                <a:prstGeom prst="rect">
                  <a:avLst/>
                </a:prstGeom>
              </p:spPr>
            </p:pic>
          </p:grpSp>
        </p:grpSp>
      </p:grpSp>
      <p:sp>
        <p:nvSpPr>
          <p:cNvPr id="359" name="Right Arrow 53"/>
          <p:cNvSpPr/>
          <p:nvPr/>
        </p:nvSpPr>
        <p:spPr bwMode="auto">
          <a:xfrm rot="10800000">
            <a:off x="8719088" y="4004902"/>
            <a:ext cx="971127" cy="391681"/>
          </a:xfrm>
          <a:prstGeom prst="rightArrow">
            <a:avLst/>
          </a:prstGeom>
          <a:ln w="28575">
            <a:solidFill>
              <a:schemeClr val="tx1"/>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360" name="TextBox 359"/>
          <p:cNvSpPr txBox="1"/>
          <p:nvPr/>
        </p:nvSpPr>
        <p:spPr>
          <a:xfrm>
            <a:off x="9719013" y="3869006"/>
            <a:ext cx="2194422" cy="615516"/>
          </a:xfrm>
          <a:prstGeom prst="rect">
            <a:avLst/>
          </a:prstGeom>
          <a:noFill/>
        </p:spPr>
        <p:txBody>
          <a:bodyPr wrap="square" lIns="179285" tIns="143428" rIns="179285" bIns="143428" rtlCol="0">
            <a:spAutoFit/>
          </a:bodyPr>
          <a:lstStyle/>
          <a:p>
            <a:pPr>
              <a:lnSpc>
                <a:spcPct val="90000"/>
              </a:lnSpc>
              <a:spcAft>
                <a:spcPts val="588"/>
              </a:spcAft>
            </a:pPr>
            <a:r>
              <a:rPr lang="en-US" sz="2353" dirty="0"/>
              <a:t>Application(s)</a:t>
            </a:r>
          </a:p>
        </p:txBody>
      </p:sp>
      <p:sp>
        <p:nvSpPr>
          <p:cNvPr id="21" name="TextBox 20"/>
          <p:cNvSpPr txBox="1"/>
          <p:nvPr/>
        </p:nvSpPr>
        <p:spPr>
          <a:xfrm>
            <a:off x="1197153" y="6263814"/>
            <a:ext cx="3048337" cy="369332"/>
          </a:xfrm>
          <a:prstGeom prst="rect">
            <a:avLst/>
          </a:prstGeom>
          <a:noFill/>
        </p:spPr>
        <p:txBody>
          <a:bodyPr wrap="square" rtlCol="0">
            <a:spAutoFit/>
          </a:bodyPr>
          <a:lstStyle/>
          <a:p>
            <a:r>
              <a:rPr lang="en-US" dirty="0"/>
              <a:t>Session Based Computing</a:t>
            </a:r>
          </a:p>
        </p:txBody>
      </p:sp>
      <p:grpSp>
        <p:nvGrpSpPr>
          <p:cNvPr id="22" name="Group 21"/>
          <p:cNvGrpSpPr/>
          <p:nvPr/>
        </p:nvGrpSpPr>
        <p:grpSpPr>
          <a:xfrm>
            <a:off x="4582927" y="4373040"/>
            <a:ext cx="3863537" cy="2298235"/>
            <a:chOff x="4582927" y="4362814"/>
            <a:chExt cx="3863537" cy="2308461"/>
          </a:xfrm>
        </p:grpSpPr>
        <p:grpSp>
          <p:nvGrpSpPr>
            <p:cNvPr id="238" name="Group 237"/>
            <p:cNvGrpSpPr/>
            <p:nvPr/>
          </p:nvGrpSpPr>
          <p:grpSpPr>
            <a:xfrm>
              <a:off x="4582927" y="4362814"/>
              <a:ext cx="3863537" cy="1893921"/>
              <a:chOff x="569712" y="4368391"/>
              <a:chExt cx="3863537" cy="1893921"/>
            </a:xfrm>
          </p:grpSpPr>
          <p:sp>
            <p:nvSpPr>
              <p:cNvPr id="239" name="Rectangle 238"/>
              <p:cNvSpPr/>
              <p:nvPr/>
            </p:nvSpPr>
            <p:spPr bwMode="auto">
              <a:xfrm>
                <a:off x="569712" y="4368391"/>
                <a:ext cx="3863537" cy="682036"/>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Operating </a:t>
                </a:r>
              </a:p>
              <a:p>
                <a:pPr algn="ctr" defTabSz="914030" fontAlgn="base">
                  <a:spcBef>
                    <a:spcPct val="0"/>
                  </a:spcBef>
                  <a:spcAft>
                    <a:spcPct val="0"/>
                  </a:spcAft>
                </a:pPr>
                <a:r>
                  <a:rPr lang="en-US" sz="1765" dirty="0">
                    <a:gradFill>
                      <a:gsLst>
                        <a:gs pos="16814">
                          <a:srgbClr val="FFFFFF"/>
                        </a:gs>
                        <a:gs pos="46000">
                          <a:srgbClr val="FFFFFF"/>
                        </a:gs>
                      </a:gsLst>
                      <a:lin ang="5400000" scaled="0"/>
                    </a:gradFill>
                  </a:rPr>
                  <a:t>System</a:t>
                </a:r>
              </a:p>
            </p:txBody>
          </p:sp>
          <p:grpSp>
            <p:nvGrpSpPr>
              <p:cNvPr id="240" name="Group 239"/>
              <p:cNvGrpSpPr/>
              <p:nvPr/>
            </p:nvGrpSpPr>
            <p:grpSpPr>
              <a:xfrm>
                <a:off x="3635801" y="4412285"/>
                <a:ext cx="694296" cy="551216"/>
                <a:chOff x="5624585" y="4372841"/>
                <a:chExt cx="1415904" cy="1454160"/>
              </a:xfrm>
            </p:grpSpPr>
            <p:pic>
              <p:nvPicPr>
                <p:cNvPr id="244" name="Picture 243"/>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636496" y="4372841"/>
                  <a:ext cx="1363868" cy="1454160"/>
                </a:xfrm>
                <a:prstGeom prst="rect">
                  <a:avLst/>
                </a:prstGeom>
              </p:spPr>
            </p:pic>
            <p:pic>
              <p:nvPicPr>
                <p:cNvPr id="245" name="Picture 244"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624585" y="4961010"/>
                  <a:ext cx="669852" cy="669852"/>
                </a:xfrm>
                <a:prstGeom prst="rect">
                  <a:avLst/>
                </a:prstGeom>
                <a:noFill/>
              </p:spPr>
            </p:pic>
            <p:pic>
              <p:nvPicPr>
                <p:cNvPr id="246" name="Picture 245"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6370637" y="4961010"/>
                  <a:ext cx="669852" cy="669852"/>
                </a:xfrm>
                <a:prstGeom prst="rect">
                  <a:avLst/>
                </a:prstGeom>
                <a:noFill/>
              </p:spPr>
            </p:pic>
            <p:pic>
              <p:nvPicPr>
                <p:cNvPr id="247" name="Picture 246" descr="\\MAGNUM\Projects\Microsoft\Cloud Power FY12\Design\ICONS_PNG\Application.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Lst>
                </a:blip>
                <a:srcRect/>
                <a:stretch>
                  <a:fillRect/>
                </a:stretch>
              </p:blipFill>
              <p:spPr bwMode="auto">
                <a:xfrm>
                  <a:off x="5989637" y="4411662"/>
                  <a:ext cx="669852" cy="669852"/>
                </a:xfrm>
                <a:prstGeom prst="rect">
                  <a:avLst/>
                </a:prstGeom>
                <a:noFill/>
              </p:spPr>
            </p:pic>
          </p:grpSp>
          <p:sp>
            <p:nvSpPr>
              <p:cNvPr id="241" name="Rectangle 240"/>
              <p:cNvSpPr/>
              <p:nvPr/>
            </p:nvSpPr>
            <p:spPr bwMode="auto">
              <a:xfrm>
                <a:off x="569712" y="5040420"/>
                <a:ext cx="3863537" cy="238017"/>
              </a:xfrm>
              <a:prstGeom prst="rect">
                <a:avLst/>
              </a:prstGeom>
              <a:solidFill>
                <a:schemeClr val="accent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372" dirty="0">
                    <a:gradFill>
                      <a:gsLst>
                        <a:gs pos="16814">
                          <a:srgbClr val="FFFFFF"/>
                        </a:gs>
                        <a:gs pos="46000">
                          <a:srgbClr val="FFFFFF"/>
                        </a:gs>
                      </a:gsLst>
                      <a:lin ang="5400000" scaled="0"/>
                    </a:gradFill>
                  </a:rPr>
                  <a:t>Hardware Virtualization</a:t>
                </a:r>
              </a:p>
            </p:txBody>
          </p:sp>
          <p:pic>
            <p:nvPicPr>
              <p:cNvPr id="242" name="Picture 24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69712" y="5279939"/>
                <a:ext cx="3863537" cy="982373"/>
              </a:xfrm>
              <a:prstGeom prst="rect">
                <a:avLst/>
              </a:prstGeom>
            </p:spPr>
          </p:pic>
        </p:grpSp>
        <p:sp>
          <p:nvSpPr>
            <p:cNvPr id="361" name="TextBox 360"/>
            <p:cNvSpPr txBox="1"/>
            <p:nvPr/>
          </p:nvSpPr>
          <p:spPr>
            <a:xfrm>
              <a:off x="5036021" y="6301943"/>
              <a:ext cx="3048337" cy="369332"/>
            </a:xfrm>
            <a:prstGeom prst="rect">
              <a:avLst/>
            </a:prstGeom>
            <a:noFill/>
          </p:spPr>
          <p:txBody>
            <a:bodyPr wrap="square" rtlCol="0">
              <a:spAutoFit/>
            </a:bodyPr>
            <a:lstStyle/>
            <a:p>
              <a:r>
                <a:rPr lang="en-US" dirty="0"/>
                <a:t>VM or VDI Based Computing</a:t>
              </a:r>
            </a:p>
          </p:txBody>
        </p:sp>
      </p:grpSp>
      <p:sp>
        <p:nvSpPr>
          <p:cNvPr id="192" name="Rectangle 191"/>
          <p:cNvSpPr/>
          <p:nvPr/>
        </p:nvSpPr>
        <p:spPr bwMode="auto">
          <a:xfrm>
            <a:off x="4790122" y="3665692"/>
            <a:ext cx="583894" cy="296747"/>
          </a:xfrm>
          <a:prstGeom prst="rect">
            <a:avLst/>
          </a:prstGeom>
          <a:solidFill>
            <a:srgbClr val="7030A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Apps</a:t>
            </a:r>
          </a:p>
        </p:txBody>
      </p:sp>
      <p:sp>
        <p:nvSpPr>
          <p:cNvPr id="193" name="Rectangle 192"/>
          <p:cNvSpPr/>
          <p:nvPr/>
        </p:nvSpPr>
        <p:spPr bwMode="auto">
          <a:xfrm>
            <a:off x="5738846" y="3655907"/>
            <a:ext cx="583894" cy="296747"/>
          </a:xfrm>
          <a:prstGeom prst="rect">
            <a:avLst/>
          </a:prstGeom>
          <a:solidFill>
            <a:srgbClr val="7030A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Apps</a:t>
            </a:r>
          </a:p>
        </p:txBody>
      </p:sp>
      <p:sp>
        <p:nvSpPr>
          <p:cNvPr id="194" name="Rectangle 193"/>
          <p:cNvSpPr/>
          <p:nvPr/>
        </p:nvSpPr>
        <p:spPr bwMode="auto">
          <a:xfrm>
            <a:off x="6709555" y="3667324"/>
            <a:ext cx="583894" cy="296747"/>
          </a:xfrm>
          <a:prstGeom prst="rect">
            <a:avLst/>
          </a:prstGeom>
          <a:solidFill>
            <a:srgbClr val="7030A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Apps</a:t>
            </a:r>
          </a:p>
        </p:txBody>
      </p:sp>
      <p:sp>
        <p:nvSpPr>
          <p:cNvPr id="195" name="Rectangle 194"/>
          <p:cNvSpPr/>
          <p:nvPr/>
        </p:nvSpPr>
        <p:spPr bwMode="auto">
          <a:xfrm>
            <a:off x="7691626" y="3655858"/>
            <a:ext cx="583894" cy="296747"/>
          </a:xfrm>
          <a:prstGeom prst="rect">
            <a:avLst/>
          </a:prstGeom>
          <a:solidFill>
            <a:srgbClr val="7030A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Apps</a:t>
            </a:r>
          </a:p>
        </p:txBody>
      </p:sp>
      <p:sp>
        <p:nvSpPr>
          <p:cNvPr id="197" name="Rectangle 196"/>
          <p:cNvSpPr/>
          <p:nvPr/>
        </p:nvSpPr>
        <p:spPr bwMode="auto">
          <a:xfrm>
            <a:off x="4785049" y="2926203"/>
            <a:ext cx="583894" cy="296747"/>
          </a:xfrm>
          <a:prstGeom prst="rect">
            <a:avLst/>
          </a:prstGeom>
          <a:solidFill>
            <a:srgbClr val="7030A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Apps</a:t>
            </a:r>
          </a:p>
        </p:txBody>
      </p:sp>
      <p:sp>
        <p:nvSpPr>
          <p:cNvPr id="198" name="Rectangle 197"/>
          <p:cNvSpPr/>
          <p:nvPr/>
        </p:nvSpPr>
        <p:spPr bwMode="auto">
          <a:xfrm>
            <a:off x="5733773" y="2916418"/>
            <a:ext cx="583894" cy="296747"/>
          </a:xfrm>
          <a:prstGeom prst="rect">
            <a:avLst/>
          </a:prstGeom>
          <a:solidFill>
            <a:srgbClr val="7030A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Apps</a:t>
            </a:r>
          </a:p>
        </p:txBody>
      </p:sp>
      <p:sp>
        <p:nvSpPr>
          <p:cNvPr id="237" name="Rectangle 236"/>
          <p:cNvSpPr/>
          <p:nvPr/>
        </p:nvSpPr>
        <p:spPr bwMode="auto">
          <a:xfrm>
            <a:off x="6704482" y="2927835"/>
            <a:ext cx="583894" cy="296747"/>
          </a:xfrm>
          <a:prstGeom prst="rect">
            <a:avLst/>
          </a:prstGeom>
          <a:solidFill>
            <a:srgbClr val="7030A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Apps</a:t>
            </a:r>
          </a:p>
        </p:txBody>
      </p:sp>
      <p:sp>
        <p:nvSpPr>
          <p:cNvPr id="362" name="Rectangle 361"/>
          <p:cNvSpPr/>
          <p:nvPr/>
        </p:nvSpPr>
        <p:spPr bwMode="auto">
          <a:xfrm>
            <a:off x="7686553" y="2916369"/>
            <a:ext cx="583894" cy="296747"/>
          </a:xfrm>
          <a:prstGeom prst="rect">
            <a:avLst/>
          </a:prstGeom>
          <a:solidFill>
            <a:srgbClr val="7030A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Apps</a:t>
            </a:r>
          </a:p>
        </p:txBody>
      </p:sp>
      <p:sp>
        <p:nvSpPr>
          <p:cNvPr id="363" name="Rectangle 362"/>
          <p:cNvSpPr/>
          <p:nvPr/>
        </p:nvSpPr>
        <p:spPr bwMode="auto">
          <a:xfrm>
            <a:off x="4808458" y="2200802"/>
            <a:ext cx="583894" cy="296747"/>
          </a:xfrm>
          <a:prstGeom prst="rect">
            <a:avLst/>
          </a:prstGeom>
          <a:solidFill>
            <a:srgbClr val="7030A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Apps</a:t>
            </a:r>
          </a:p>
        </p:txBody>
      </p:sp>
      <p:sp>
        <p:nvSpPr>
          <p:cNvPr id="364" name="Rectangle 363"/>
          <p:cNvSpPr/>
          <p:nvPr/>
        </p:nvSpPr>
        <p:spPr bwMode="auto">
          <a:xfrm>
            <a:off x="5757182" y="2191017"/>
            <a:ext cx="583894" cy="296747"/>
          </a:xfrm>
          <a:prstGeom prst="rect">
            <a:avLst/>
          </a:prstGeom>
          <a:solidFill>
            <a:srgbClr val="7030A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Apps</a:t>
            </a:r>
          </a:p>
        </p:txBody>
      </p:sp>
      <p:sp>
        <p:nvSpPr>
          <p:cNvPr id="365" name="Rectangle 364"/>
          <p:cNvSpPr/>
          <p:nvPr/>
        </p:nvSpPr>
        <p:spPr bwMode="auto">
          <a:xfrm>
            <a:off x="6727891" y="2202434"/>
            <a:ext cx="583894" cy="296747"/>
          </a:xfrm>
          <a:prstGeom prst="rect">
            <a:avLst/>
          </a:prstGeom>
          <a:solidFill>
            <a:srgbClr val="7030A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Apps</a:t>
            </a:r>
          </a:p>
        </p:txBody>
      </p:sp>
      <p:sp>
        <p:nvSpPr>
          <p:cNvPr id="366" name="Rectangle 365"/>
          <p:cNvSpPr/>
          <p:nvPr/>
        </p:nvSpPr>
        <p:spPr bwMode="auto">
          <a:xfrm>
            <a:off x="7709962" y="2190968"/>
            <a:ext cx="583894" cy="296747"/>
          </a:xfrm>
          <a:prstGeom prst="rect">
            <a:avLst/>
          </a:prstGeom>
          <a:solidFill>
            <a:srgbClr val="7030A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Apps</a:t>
            </a:r>
          </a:p>
        </p:txBody>
      </p:sp>
      <p:sp>
        <p:nvSpPr>
          <p:cNvPr id="367" name="Rectangle 366"/>
          <p:cNvSpPr/>
          <p:nvPr/>
        </p:nvSpPr>
        <p:spPr bwMode="auto">
          <a:xfrm>
            <a:off x="4785257" y="1453906"/>
            <a:ext cx="583894" cy="296747"/>
          </a:xfrm>
          <a:prstGeom prst="rect">
            <a:avLst/>
          </a:prstGeom>
          <a:solidFill>
            <a:srgbClr val="7030A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Apps</a:t>
            </a:r>
          </a:p>
        </p:txBody>
      </p:sp>
      <p:sp>
        <p:nvSpPr>
          <p:cNvPr id="368" name="Rectangle 367"/>
          <p:cNvSpPr/>
          <p:nvPr/>
        </p:nvSpPr>
        <p:spPr bwMode="auto">
          <a:xfrm>
            <a:off x="5733981" y="1444121"/>
            <a:ext cx="583894" cy="296747"/>
          </a:xfrm>
          <a:prstGeom prst="rect">
            <a:avLst/>
          </a:prstGeom>
          <a:solidFill>
            <a:srgbClr val="7030A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Apps</a:t>
            </a:r>
          </a:p>
        </p:txBody>
      </p:sp>
      <p:sp>
        <p:nvSpPr>
          <p:cNvPr id="369" name="Rectangle 368"/>
          <p:cNvSpPr/>
          <p:nvPr/>
        </p:nvSpPr>
        <p:spPr bwMode="auto">
          <a:xfrm>
            <a:off x="6704690" y="1455538"/>
            <a:ext cx="583894" cy="296747"/>
          </a:xfrm>
          <a:prstGeom prst="rect">
            <a:avLst/>
          </a:prstGeom>
          <a:solidFill>
            <a:srgbClr val="7030A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Apps</a:t>
            </a:r>
          </a:p>
        </p:txBody>
      </p:sp>
      <p:sp>
        <p:nvSpPr>
          <p:cNvPr id="370" name="Rectangle 369"/>
          <p:cNvSpPr/>
          <p:nvPr/>
        </p:nvSpPr>
        <p:spPr bwMode="auto">
          <a:xfrm>
            <a:off x="7686761" y="1444072"/>
            <a:ext cx="583894" cy="296747"/>
          </a:xfrm>
          <a:prstGeom prst="rect">
            <a:avLst/>
          </a:prstGeom>
          <a:solidFill>
            <a:srgbClr val="7030A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Apps</a:t>
            </a:r>
          </a:p>
        </p:txBody>
      </p:sp>
      <p:sp>
        <p:nvSpPr>
          <p:cNvPr id="3" name="Arrow: Striped Right 2"/>
          <p:cNvSpPr/>
          <p:nvPr/>
        </p:nvSpPr>
        <p:spPr>
          <a:xfrm rot="19574349">
            <a:off x="1930160" y="1676961"/>
            <a:ext cx="4587709" cy="5571486"/>
          </a:xfrm>
          <a:prstGeom prst="stripedRightArrow">
            <a:avLst>
              <a:gd name="adj1" fmla="val 50000"/>
              <a:gd name="adj2" fmla="val 50000"/>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chemeClr val="tx1"/>
                </a:solidFill>
              </a:rPr>
              <a:t>Massive VM Overhead</a:t>
            </a:r>
          </a:p>
          <a:p>
            <a:pPr algn="ctr"/>
            <a:r>
              <a:rPr lang="en-US" sz="2400" dirty="0">
                <a:solidFill>
                  <a:schemeClr val="tx1"/>
                </a:solidFill>
              </a:rPr>
              <a:t>(Disk, Disk IO, Memory, CPU, OS, Licenses, Density, The works)</a:t>
            </a:r>
            <a:endParaRPr lang="en-US" dirty="0"/>
          </a:p>
        </p:txBody>
      </p:sp>
      <p:sp>
        <p:nvSpPr>
          <p:cNvPr id="199" name="Callout: Down Arrow 198"/>
          <p:cNvSpPr/>
          <p:nvPr/>
        </p:nvSpPr>
        <p:spPr>
          <a:xfrm rot="3091998">
            <a:off x="7859179" y="34009"/>
            <a:ext cx="2724681" cy="2929864"/>
          </a:xfrm>
          <a:prstGeom prst="downArrow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accent1">
                    <a:lumMod val="50000"/>
                  </a:schemeClr>
                </a:solidFill>
              </a:rPr>
              <a:t>OS, Apps, </a:t>
            </a:r>
            <a:r>
              <a:rPr lang="en-US" sz="3200" dirty="0" err="1">
                <a:solidFill>
                  <a:schemeClr val="accent1">
                    <a:lumMod val="50000"/>
                  </a:schemeClr>
                </a:solidFill>
              </a:rPr>
              <a:t>Config</a:t>
            </a:r>
            <a:r>
              <a:rPr lang="en-US" sz="3200" dirty="0">
                <a:solidFill>
                  <a:schemeClr val="accent1">
                    <a:lumMod val="50000"/>
                  </a:schemeClr>
                </a:solidFill>
              </a:rPr>
              <a:t>, Mgmt</a:t>
            </a:r>
          </a:p>
          <a:p>
            <a:pPr algn="ctr"/>
            <a:r>
              <a:rPr lang="en-US" sz="3200" dirty="0">
                <a:solidFill>
                  <a:schemeClr val="accent1">
                    <a:lumMod val="50000"/>
                  </a:schemeClr>
                </a:solidFill>
              </a:rPr>
              <a:t>EACH Workload</a:t>
            </a:r>
          </a:p>
        </p:txBody>
      </p:sp>
    </p:spTree>
    <p:extLst>
      <p:ext uri="{BB962C8B-B14F-4D97-AF65-F5344CB8AC3E}">
        <p14:creationId xmlns:p14="http://schemas.microsoft.com/office/powerpoint/2010/main" val="1863153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randombar(horizontal)">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anim calcmode="lin" valueType="num">
                                      <p:cBhvr>
                                        <p:cTn id="17" dur="500" fill="hold"/>
                                        <p:tgtEl>
                                          <p:spTgt spid="20"/>
                                        </p:tgtEl>
                                        <p:attrNameLst>
                                          <p:attrName>ppt_w</p:attrName>
                                        </p:attrNameLst>
                                      </p:cBhvr>
                                      <p:tavLst>
                                        <p:tav tm="0">
                                          <p:val>
                                            <p:fltVal val="0"/>
                                          </p:val>
                                        </p:tav>
                                        <p:tav tm="100000">
                                          <p:val>
                                            <p:strVal val="#ppt_w"/>
                                          </p:val>
                                        </p:tav>
                                      </p:tavLst>
                                    </p:anim>
                                    <p:anim calcmode="lin" valueType="num">
                                      <p:cBhvr>
                                        <p:cTn id="18" dur="500" fill="hold"/>
                                        <p:tgtEl>
                                          <p:spTgt spid="20"/>
                                        </p:tgtEl>
                                        <p:attrNameLst>
                                          <p:attrName>ppt_h</p:attrName>
                                        </p:attrNameLst>
                                      </p:cBhvr>
                                      <p:tavLst>
                                        <p:tav tm="0">
                                          <p:val>
                                            <p:fltVal val="0"/>
                                          </p:val>
                                        </p:tav>
                                        <p:tav tm="100000">
                                          <p:val>
                                            <p:strVal val="#ppt_h"/>
                                          </p:val>
                                        </p:tav>
                                      </p:tavLst>
                                    </p:anim>
                                    <p:animEffect transition="in" filter="fade">
                                      <p:cBhvr>
                                        <p:cTn id="19" dur="500"/>
                                        <p:tgtEl>
                                          <p:spTgt spid="20"/>
                                        </p:tgtEl>
                                      </p:cBhvr>
                                    </p:animEffect>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192"/>
                                        </p:tgtEl>
                                        <p:attrNameLst>
                                          <p:attrName>style.visibility</p:attrName>
                                        </p:attrNameLst>
                                      </p:cBhvr>
                                      <p:to>
                                        <p:strVal val="visible"/>
                                      </p:to>
                                    </p:set>
                                    <p:animEffect transition="in" filter="fade">
                                      <p:cBhvr>
                                        <p:cTn id="23" dur="500"/>
                                        <p:tgtEl>
                                          <p:spTgt spid="19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93"/>
                                        </p:tgtEl>
                                        <p:attrNameLst>
                                          <p:attrName>style.visibility</p:attrName>
                                        </p:attrNameLst>
                                      </p:cBhvr>
                                      <p:to>
                                        <p:strVal val="visible"/>
                                      </p:to>
                                    </p:set>
                                    <p:animEffect transition="in" filter="fade">
                                      <p:cBhvr>
                                        <p:cTn id="26" dur="500"/>
                                        <p:tgtEl>
                                          <p:spTgt spid="193"/>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94"/>
                                        </p:tgtEl>
                                        <p:attrNameLst>
                                          <p:attrName>style.visibility</p:attrName>
                                        </p:attrNameLst>
                                      </p:cBhvr>
                                      <p:to>
                                        <p:strVal val="visible"/>
                                      </p:to>
                                    </p:set>
                                    <p:animEffect transition="in" filter="fade">
                                      <p:cBhvr>
                                        <p:cTn id="29" dur="500"/>
                                        <p:tgtEl>
                                          <p:spTgt spid="194"/>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95"/>
                                        </p:tgtEl>
                                        <p:attrNameLst>
                                          <p:attrName>style.visibility</p:attrName>
                                        </p:attrNameLst>
                                      </p:cBhvr>
                                      <p:to>
                                        <p:strVal val="visible"/>
                                      </p:to>
                                    </p:set>
                                    <p:animEffect transition="in" filter="fade">
                                      <p:cBhvr>
                                        <p:cTn id="32" dur="500"/>
                                        <p:tgtEl>
                                          <p:spTgt spid="195"/>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62"/>
                                        </p:tgtEl>
                                        <p:attrNameLst>
                                          <p:attrName>style.visibility</p:attrName>
                                        </p:attrNameLst>
                                      </p:cBhvr>
                                      <p:to>
                                        <p:strVal val="visible"/>
                                      </p:to>
                                    </p:set>
                                    <p:animEffect transition="in" filter="fade">
                                      <p:cBhvr>
                                        <p:cTn id="35" dur="500"/>
                                        <p:tgtEl>
                                          <p:spTgt spid="362"/>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37"/>
                                        </p:tgtEl>
                                        <p:attrNameLst>
                                          <p:attrName>style.visibility</p:attrName>
                                        </p:attrNameLst>
                                      </p:cBhvr>
                                      <p:to>
                                        <p:strVal val="visible"/>
                                      </p:to>
                                    </p:set>
                                    <p:animEffect transition="in" filter="fade">
                                      <p:cBhvr>
                                        <p:cTn id="38" dur="500"/>
                                        <p:tgtEl>
                                          <p:spTgt spid="237"/>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98"/>
                                        </p:tgtEl>
                                        <p:attrNameLst>
                                          <p:attrName>style.visibility</p:attrName>
                                        </p:attrNameLst>
                                      </p:cBhvr>
                                      <p:to>
                                        <p:strVal val="visible"/>
                                      </p:to>
                                    </p:set>
                                    <p:animEffect transition="in" filter="fade">
                                      <p:cBhvr>
                                        <p:cTn id="41" dur="500"/>
                                        <p:tgtEl>
                                          <p:spTgt spid="198"/>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97"/>
                                        </p:tgtEl>
                                        <p:attrNameLst>
                                          <p:attrName>style.visibility</p:attrName>
                                        </p:attrNameLst>
                                      </p:cBhvr>
                                      <p:to>
                                        <p:strVal val="visible"/>
                                      </p:to>
                                    </p:set>
                                    <p:animEffect transition="in" filter="fade">
                                      <p:cBhvr>
                                        <p:cTn id="44" dur="500"/>
                                        <p:tgtEl>
                                          <p:spTgt spid="197"/>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63"/>
                                        </p:tgtEl>
                                        <p:attrNameLst>
                                          <p:attrName>style.visibility</p:attrName>
                                        </p:attrNameLst>
                                      </p:cBhvr>
                                      <p:to>
                                        <p:strVal val="visible"/>
                                      </p:to>
                                    </p:set>
                                    <p:animEffect transition="in" filter="fade">
                                      <p:cBhvr>
                                        <p:cTn id="47" dur="500"/>
                                        <p:tgtEl>
                                          <p:spTgt spid="363"/>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364"/>
                                        </p:tgtEl>
                                        <p:attrNameLst>
                                          <p:attrName>style.visibility</p:attrName>
                                        </p:attrNameLst>
                                      </p:cBhvr>
                                      <p:to>
                                        <p:strVal val="visible"/>
                                      </p:to>
                                    </p:set>
                                    <p:animEffect transition="in" filter="fade">
                                      <p:cBhvr>
                                        <p:cTn id="50" dur="500"/>
                                        <p:tgtEl>
                                          <p:spTgt spid="364"/>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65"/>
                                        </p:tgtEl>
                                        <p:attrNameLst>
                                          <p:attrName>style.visibility</p:attrName>
                                        </p:attrNameLst>
                                      </p:cBhvr>
                                      <p:to>
                                        <p:strVal val="visible"/>
                                      </p:to>
                                    </p:set>
                                    <p:animEffect transition="in" filter="fade">
                                      <p:cBhvr>
                                        <p:cTn id="53" dur="500"/>
                                        <p:tgtEl>
                                          <p:spTgt spid="365"/>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366"/>
                                        </p:tgtEl>
                                        <p:attrNameLst>
                                          <p:attrName>style.visibility</p:attrName>
                                        </p:attrNameLst>
                                      </p:cBhvr>
                                      <p:to>
                                        <p:strVal val="visible"/>
                                      </p:to>
                                    </p:set>
                                    <p:animEffect transition="in" filter="fade">
                                      <p:cBhvr>
                                        <p:cTn id="56" dur="500"/>
                                        <p:tgtEl>
                                          <p:spTgt spid="366"/>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370"/>
                                        </p:tgtEl>
                                        <p:attrNameLst>
                                          <p:attrName>style.visibility</p:attrName>
                                        </p:attrNameLst>
                                      </p:cBhvr>
                                      <p:to>
                                        <p:strVal val="visible"/>
                                      </p:to>
                                    </p:set>
                                    <p:animEffect transition="in" filter="fade">
                                      <p:cBhvr>
                                        <p:cTn id="59" dur="500"/>
                                        <p:tgtEl>
                                          <p:spTgt spid="370"/>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369"/>
                                        </p:tgtEl>
                                        <p:attrNameLst>
                                          <p:attrName>style.visibility</p:attrName>
                                        </p:attrNameLst>
                                      </p:cBhvr>
                                      <p:to>
                                        <p:strVal val="visible"/>
                                      </p:to>
                                    </p:set>
                                    <p:animEffect transition="in" filter="fade">
                                      <p:cBhvr>
                                        <p:cTn id="62" dur="500"/>
                                        <p:tgtEl>
                                          <p:spTgt spid="369"/>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368"/>
                                        </p:tgtEl>
                                        <p:attrNameLst>
                                          <p:attrName>style.visibility</p:attrName>
                                        </p:attrNameLst>
                                      </p:cBhvr>
                                      <p:to>
                                        <p:strVal val="visible"/>
                                      </p:to>
                                    </p:set>
                                    <p:animEffect transition="in" filter="fade">
                                      <p:cBhvr>
                                        <p:cTn id="65" dur="500"/>
                                        <p:tgtEl>
                                          <p:spTgt spid="368"/>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367"/>
                                        </p:tgtEl>
                                        <p:attrNameLst>
                                          <p:attrName>style.visibility</p:attrName>
                                        </p:attrNameLst>
                                      </p:cBhvr>
                                      <p:to>
                                        <p:strVal val="visible"/>
                                      </p:to>
                                    </p:set>
                                    <p:animEffect transition="in" filter="fade">
                                      <p:cBhvr>
                                        <p:cTn id="68" dur="500"/>
                                        <p:tgtEl>
                                          <p:spTgt spid="367"/>
                                        </p:tgtEl>
                                      </p:cBhvr>
                                    </p:animEffect>
                                  </p:childTnLst>
                                </p:cTn>
                              </p:par>
                              <p:par>
                                <p:cTn id="69" presetID="10" presetClass="exit" presetSubtype="0" fill="hold" grpId="0" nodeType="withEffect">
                                  <p:stCondLst>
                                    <p:cond delay="0"/>
                                  </p:stCondLst>
                                  <p:childTnLst>
                                    <p:animEffect transition="out" filter="fade">
                                      <p:cBhvr>
                                        <p:cTn id="70" dur="500"/>
                                        <p:tgtEl>
                                          <p:spTgt spid="359"/>
                                        </p:tgtEl>
                                      </p:cBhvr>
                                    </p:animEffect>
                                    <p:set>
                                      <p:cBhvr>
                                        <p:cTn id="71" dur="1" fill="hold">
                                          <p:stCondLst>
                                            <p:cond delay="499"/>
                                          </p:stCondLst>
                                        </p:cTn>
                                        <p:tgtEl>
                                          <p:spTgt spid="359"/>
                                        </p:tgtEl>
                                        <p:attrNameLst>
                                          <p:attrName>style.visibility</p:attrName>
                                        </p:attrNameLst>
                                      </p:cBhvr>
                                      <p:to>
                                        <p:strVal val="hidden"/>
                                      </p:to>
                                    </p:set>
                                  </p:childTnLst>
                                </p:cTn>
                              </p:par>
                              <p:par>
                                <p:cTn id="72" presetID="10" presetClass="exit" presetSubtype="0" fill="hold" grpId="0" nodeType="withEffect">
                                  <p:stCondLst>
                                    <p:cond delay="0"/>
                                  </p:stCondLst>
                                  <p:childTnLst>
                                    <p:animEffect transition="out" filter="fade">
                                      <p:cBhvr>
                                        <p:cTn id="73" dur="500"/>
                                        <p:tgtEl>
                                          <p:spTgt spid="360"/>
                                        </p:tgtEl>
                                      </p:cBhvr>
                                    </p:animEffect>
                                    <p:set>
                                      <p:cBhvr>
                                        <p:cTn id="74" dur="1" fill="hold">
                                          <p:stCondLst>
                                            <p:cond delay="499"/>
                                          </p:stCondLst>
                                        </p:cTn>
                                        <p:tgtEl>
                                          <p:spTgt spid="360"/>
                                        </p:tgtEl>
                                        <p:attrNameLst>
                                          <p:attrName>style.visibility</p:attrName>
                                        </p:attrNameLst>
                                      </p:cBhvr>
                                      <p:to>
                                        <p:strVal val="hidden"/>
                                      </p:to>
                                    </p:set>
                                  </p:childTnLst>
                                </p:cTn>
                              </p:par>
                            </p:childTnLst>
                          </p:cTn>
                        </p:par>
                      </p:childTnLst>
                    </p:cTn>
                  </p:par>
                  <p:par>
                    <p:cTn id="75" fill="hold">
                      <p:stCondLst>
                        <p:cond delay="indefinite"/>
                      </p:stCondLst>
                      <p:childTnLst>
                        <p:par>
                          <p:cTn id="76" fill="hold">
                            <p:stCondLst>
                              <p:cond delay="0"/>
                            </p:stCondLst>
                            <p:childTnLst>
                              <p:par>
                                <p:cTn id="77" presetID="31" presetClass="entr" presetSubtype="0" fill="hold" grpId="0" nodeType="clickEffect">
                                  <p:stCondLst>
                                    <p:cond delay="0"/>
                                  </p:stCondLst>
                                  <p:childTnLst>
                                    <p:set>
                                      <p:cBhvr>
                                        <p:cTn id="78" dur="1" fill="hold">
                                          <p:stCondLst>
                                            <p:cond delay="0"/>
                                          </p:stCondLst>
                                        </p:cTn>
                                        <p:tgtEl>
                                          <p:spTgt spid="199"/>
                                        </p:tgtEl>
                                        <p:attrNameLst>
                                          <p:attrName>style.visibility</p:attrName>
                                        </p:attrNameLst>
                                      </p:cBhvr>
                                      <p:to>
                                        <p:strVal val="visible"/>
                                      </p:to>
                                    </p:set>
                                    <p:anim calcmode="lin" valueType="num">
                                      <p:cBhvr>
                                        <p:cTn id="79" dur="1000" fill="hold"/>
                                        <p:tgtEl>
                                          <p:spTgt spid="199"/>
                                        </p:tgtEl>
                                        <p:attrNameLst>
                                          <p:attrName>ppt_w</p:attrName>
                                        </p:attrNameLst>
                                      </p:cBhvr>
                                      <p:tavLst>
                                        <p:tav tm="0">
                                          <p:val>
                                            <p:fltVal val="0"/>
                                          </p:val>
                                        </p:tav>
                                        <p:tav tm="100000">
                                          <p:val>
                                            <p:strVal val="#ppt_w"/>
                                          </p:val>
                                        </p:tav>
                                      </p:tavLst>
                                    </p:anim>
                                    <p:anim calcmode="lin" valueType="num">
                                      <p:cBhvr>
                                        <p:cTn id="80" dur="1000" fill="hold"/>
                                        <p:tgtEl>
                                          <p:spTgt spid="199"/>
                                        </p:tgtEl>
                                        <p:attrNameLst>
                                          <p:attrName>ppt_h</p:attrName>
                                        </p:attrNameLst>
                                      </p:cBhvr>
                                      <p:tavLst>
                                        <p:tav tm="0">
                                          <p:val>
                                            <p:fltVal val="0"/>
                                          </p:val>
                                        </p:tav>
                                        <p:tav tm="100000">
                                          <p:val>
                                            <p:strVal val="#ppt_h"/>
                                          </p:val>
                                        </p:tav>
                                      </p:tavLst>
                                    </p:anim>
                                    <p:anim calcmode="lin" valueType="num">
                                      <p:cBhvr>
                                        <p:cTn id="81" dur="1000" fill="hold"/>
                                        <p:tgtEl>
                                          <p:spTgt spid="199"/>
                                        </p:tgtEl>
                                        <p:attrNameLst>
                                          <p:attrName>style.rotation</p:attrName>
                                        </p:attrNameLst>
                                      </p:cBhvr>
                                      <p:tavLst>
                                        <p:tav tm="0">
                                          <p:val>
                                            <p:fltVal val="90"/>
                                          </p:val>
                                        </p:tav>
                                        <p:tav tm="100000">
                                          <p:val>
                                            <p:fltVal val="0"/>
                                          </p:val>
                                        </p:tav>
                                      </p:tavLst>
                                    </p:anim>
                                    <p:animEffect transition="in" filter="fade">
                                      <p:cBhvr>
                                        <p:cTn id="82" dur="1000"/>
                                        <p:tgtEl>
                                          <p:spTgt spid="199"/>
                                        </p:tgtEl>
                                      </p:cBhvr>
                                    </p:animEffect>
                                  </p:childTnLst>
                                </p:cTn>
                              </p:par>
                            </p:childTnLst>
                          </p:cTn>
                        </p:par>
                      </p:childTnLst>
                    </p:cTn>
                  </p:par>
                  <p:par>
                    <p:cTn id="83" fill="hold">
                      <p:stCondLst>
                        <p:cond delay="indefinite"/>
                      </p:stCondLst>
                      <p:childTnLst>
                        <p:par>
                          <p:cTn id="84" fill="hold">
                            <p:stCondLst>
                              <p:cond delay="0"/>
                            </p:stCondLst>
                            <p:childTnLst>
                              <p:par>
                                <p:cTn id="85" presetID="26" presetClass="entr" presetSubtype="0" fill="hold" grpId="0" nodeType="clickEffect">
                                  <p:stCondLst>
                                    <p:cond delay="0"/>
                                  </p:stCondLst>
                                  <p:childTnLst>
                                    <p:set>
                                      <p:cBhvr>
                                        <p:cTn id="86" dur="1" fill="hold">
                                          <p:stCondLst>
                                            <p:cond delay="0"/>
                                          </p:stCondLst>
                                        </p:cTn>
                                        <p:tgtEl>
                                          <p:spTgt spid="3"/>
                                        </p:tgtEl>
                                        <p:attrNameLst>
                                          <p:attrName>style.visibility</p:attrName>
                                        </p:attrNameLst>
                                      </p:cBhvr>
                                      <p:to>
                                        <p:strVal val="visible"/>
                                      </p:to>
                                    </p:set>
                                    <p:animEffect transition="in" filter="wipe(down)">
                                      <p:cBhvr>
                                        <p:cTn id="87" dur="580">
                                          <p:stCondLst>
                                            <p:cond delay="0"/>
                                          </p:stCondLst>
                                        </p:cTn>
                                        <p:tgtEl>
                                          <p:spTgt spid="3"/>
                                        </p:tgtEl>
                                      </p:cBhvr>
                                    </p:animEffect>
                                    <p:anim calcmode="lin" valueType="num">
                                      <p:cBhvr>
                                        <p:cTn id="88" dur="1822" tmFilter="0,0; 0.14,0.36; 0.43,0.73; 0.71,0.91; 1.0,1.0">
                                          <p:stCondLst>
                                            <p:cond delay="0"/>
                                          </p:stCondLst>
                                        </p:cTn>
                                        <p:tgtEl>
                                          <p:spTgt spid="3"/>
                                        </p:tgtEl>
                                        <p:attrNameLst>
                                          <p:attrName>ppt_x</p:attrName>
                                        </p:attrNameLst>
                                      </p:cBhvr>
                                      <p:tavLst>
                                        <p:tav tm="0">
                                          <p:val>
                                            <p:strVal val="#ppt_x-0.25"/>
                                          </p:val>
                                        </p:tav>
                                        <p:tav tm="100000">
                                          <p:val>
                                            <p:strVal val="#ppt_x"/>
                                          </p:val>
                                        </p:tav>
                                      </p:tavLst>
                                    </p:anim>
                                    <p:anim calcmode="lin" valueType="num">
                                      <p:cBhvr>
                                        <p:cTn id="89" dur="664" tmFilter="0.0,0.0; 0.25,0.07; 0.50,0.2; 0.75,0.467; 1.0,1.0">
                                          <p:stCondLst>
                                            <p:cond delay="0"/>
                                          </p:stCondLst>
                                        </p:cTn>
                                        <p:tgtEl>
                                          <p:spTgt spid="3"/>
                                        </p:tgtEl>
                                        <p:attrNameLst>
                                          <p:attrName>ppt_y</p:attrName>
                                        </p:attrNameLst>
                                      </p:cBhvr>
                                      <p:tavLst>
                                        <p:tav tm="0" fmla="#ppt_y-sin(pi*$)/3">
                                          <p:val>
                                            <p:fltVal val="0.5"/>
                                          </p:val>
                                        </p:tav>
                                        <p:tav tm="100000">
                                          <p:val>
                                            <p:fltVal val="1"/>
                                          </p:val>
                                        </p:tav>
                                      </p:tavLst>
                                    </p:anim>
                                    <p:anim calcmode="lin" valueType="num">
                                      <p:cBhvr>
                                        <p:cTn id="90" dur="664" tmFilter="0, 0; 0.125,0.2665; 0.25,0.4; 0.375,0.465; 0.5,0.5;  0.625,0.535; 0.75,0.6; 0.875,0.7335; 1,1">
                                          <p:stCondLst>
                                            <p:cond delay="664"/>
                                          </p:stCondLst>
                                        </p:cTn>
                                        <p:tgtEl>
                                          <p:spTgt spid="3"/>
                                        </p:tgtEl>
                                        <p:attrNameLst>
                                          <p:attrName>ppt_y</p:attrName>
                                        </p:attrNameLst>
                                      </p:cBhvr>
                                      <p:tavLst>
                                        <p:tav tm="0" fmla="#ppt_y-sin(pi*$)/9">
                                          <p:val>
                                            <p:fltVal val="0"/>
                                          </p:val>
                                        </p:tav>
                                        <p:tav tm="100000">
                                          <p:val>
                                            <p:fltVal val="1"/>
                                          </p:val>
                                        </p:tav>
                                      </p:tavLst>
                                    </p:anim>
                                    <p:anim calcmode="lin" valueType="num">
                                      <p:cBhvr>
                                        <p:cTn id="91" dur="332" tmFilter="0, 0; 0.125,0.2665; 0.25,0.4; 0.375,0.465; 0.5,0.5;  0.625,0.535; 0.75,0.6; 0.875,0.7335; 1,1">
                                          <p:stCondLst>
                                            <p:cond delay="1324"/>
                                          </p:stCondLst>
                                        </p:cTn>
                                        <p:tgtEl>
                                          <p:spTgt spid="3"/>
                                        </p:tgtEl>
                                        <p:attrNameLst>
                                          <p:attrName>ppt_y</p:attrName>
                                        </p:attrNameLst>
                                      </p:cBhvr>
                                      <p:tavLst>
                                        <p:tav tm="0" fmla="#ppt_y-sin(pi*$)/27">
                                          <p:val>
                                            <p:fltVal val="0"/>
                                          </p:val>
                                        </p:tav>
                                        <p:tav tm="100000">
                                          <p:val>
                                            <p:fltVal val="1"/>
                                          </p:val>
                                        </p:tav>
                                      </p:tavLst>
                                    </p:anim>
                                    <p:anim calcmode="lin" valueType="num">
                                      <p:cBhvr>
                                        <p:cTn id="92" dur="164" tmFilter="0, 0; 0.125,0.2665; 0.25,0.4; 0.375,0.465; 0.5,0.5;  0.625,0.535; 0.75,0.6; 0.875,0.7335; 1,1">
                                          <p:stCondLst>
                                            <p:cond delay="1656"/>
                                          </p:stCondLst>
                                        </p:cTn>
                                        <p:tgtEl>
                                          <p:spTgt spid="3"/>
                                        </p:tgtEl>
                                        <p:attrNameLst>
                                          <p:attrName>ppt_y</p:attrName>
                                        </p:attrNameLst>
                                      </p:cBhvr>
                                      <p:tavLst>
                                        <p:tav tm="0" fmla="#ppt_y-sin(pi*$)/81">
                                          <p:val>
                                            <p:fltVal val="0"/>
                                          </p:val>
                                        </p:tav>
                                        <p:tav tm="100000">
                                          <p:val>
                                            <p:fltVal val="1"/>
                                          </p:val>
                                        </p:tav>
                                      </p:tavLst>
                                    </p:anim>
                                    <p:animScale>
                                      <p:cBhvr>
                                        <p:cTn id="93" dur="26">
                                          <p:stCondLst>
                                            <p:cond delay="650"/>
                                          </p:stCondLst>
                                        </p:cTn>
                                        <p:tgtEl>
                                          <p:spTgt spid="3"/>
                                        </p:tgtEl>
                                      </p:cBhvr>
                                      <p:to x="100000" y="60000"/>
                                    </p:animScale>
                                    <p:animScale>
                                      <p:cBhvr>
                                        <p:cTn id="94" dur="166" decel="50000">
                                          <p:stCondLst>
                                            <p:cond delay="676"/>
                                          </p:stCondLst>
                                        </p:cTn>
                                        <p:tgtEl>
                                          <p:spTgt spid="3"/>
                                        </p:tgtEl>
                                      </p:cBhvr>
                                      <p:to x="100000" y="100000"/>
                                    </p:animScale>
                                    <p:animScale>
                                      <p:cBhvr>
                                        <p:cTn id="95" dur="26">
                                          <p:stCondLst>
                                            <p:cond delay="1312"/>
                                          </p:stCondLst>
                                        </p:cTn>
                                        <p:tgtEl>
                                          <p:spTgt spid="3"/>
                                        </p:tgtEl>
                                      </p:cBhvr>
                                      <p:to x="100000" y="80000"/>
                                    </p:animScale>
                                    <p:animScale>
                                      <p:cBhvr>
                                        <p:cTn id="96" dur="166" decel="50000">
                                          <p:stCondLst>
                                            <p:cond delay="1338"/>
                                          </p:stCondLst>
                                        </p:cTn>
                                        <p:tgtEl>
                                          <p:spTgt spid="3"/>
                                        </p:tgtEl>
                                      </p:cBhvr>
                                      <p:to x="100000" y="100000"/>
                                    </p:animScale>
                                    <p:animScale>
                                      <p:cBhvr>
                                        <p:cTn id="97" dur="26">
                                          <p:stCondLst>
                                            <p:cond delay="1642"/>
                                          </p:stCondLst>
                                        </p:cTn>
                                        <p:tgtEl>
                                          <p:spTgt spid="3"/>
                                        </p:tgtEl>
                                      </p:cBhvr>
                                      <p:to x="100000" y="90000"/>
                                    </p:animScale>
                                    <p:animScale>
                                      <p:cBhvr>
                                        <p:cTn id="98" dur="166" decel="50000">
                                          <p:stCondLst>
                                            <p:cond delay="1668"/>
                                          </p:stCondLst>
                                        </p:cTn>
                                        <p:tgtEl>
                                          <p:spTgt spid="3"/>
                                        </p:tgtEl>
                                      </p:cBhvr>
                                      <p:to x="100000" y="100000"/>
                                    </p:animScale>
                                    <p:animScale>
                                      <p:cBhvr>
                                        <p:cTn id="99" dur="26">
                                          <p:stCondLst>
                                            <p:cond delay="1808"/>
                                          </p:stCondLst>
                                        </p:cTn>
                                        <p:tgtEl>
                                          <p:spTgt spid="3"/>
                                        </p:tgtEl>
                                      </p:cBhvr>
                                      <p:to x="100000" y="95000"/>
                                    </p:animScale>
                                    <p:animScale>
                                      <p:cBhvr>
                                        <p:cTn id="100" dur="166" decel="50000">
                                          <p:stCondLst>
                                            <p:cond delay="1834"/>
                                          </p:stCondLst>
                                        </p:cTn>
                                        <p:tgtEl>
                                          <p:spTgt spid="3"/>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359" grpId="0" animBg="1"/>
      <p:bldP spid="360" grpId="0"/>
      <p:bldP spid="192" grpId="0" animBg="1"/>
      <p:bldP spid="193" grpId="0" animBg="1"/>
      <p:bldP spid="194" grpId="0" animBg="1"/>
      <p:bldP spid="195" grpId="0" animBg="1"/>
      <p:bldP spid="197" grpId="0" animBg="1"/>
      <p:bldP spid="198" grpId="0" animBg="1"/>
      <p:bldP spid="237" grpId="0" animBg="1"/>
      <p:bldP spid="362" grpId="0" animBg="1"/>
      <p:bldP spid="363" grpId="0" animBg="1"/>
      <p:bldP spid="364" grpId="0" animBg="1"/>
      <p:bldP spid="365" grpId="0" animBg="1"/>
      <p:bldP spid="366" grpId="0" animBg="1"/>
      <p:bldP spid="367" grpId="0" animBg="1"/>
      <p:bldP spid="368" grpId="0" animBg="1"/>
      <p:bldP spid="369" grpId="0" animBg="1"/>
      <p:bldP spid="370" grpId="0" animBg="1"/>
      <p:bldP spid="3" grpId="0" animBg="1"/>
      <p:bldP spid="19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4">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437352" y="-46909"/>
            <a:ext cx="5462299" cy="574418"/>
          </a:xfrm>
        </p:spPr>
        <p:txBody>
          <a:bodyPr>
            <a:normAutofit fontScale="90000"/>
          </a:bodyPr>
          <a:lstStyle/>
          <a:p>
            <a:pPr>
              <a:tabLst>
                <a:tab pos="953967" algn="l"/>
              </a:tabLst>
            </a:pPr>
            <a:r>
              <a:rPr lang="en-US" sz="4000" dirty="0"/>
              <a:t>Containers</a:t>
            </a:r>
          </a:p>
        </p:txBody>
      </p:sp>
      <p:sp>
        <p:nvSpPr>
          <p:cNvPr id="54" name="Right Arrow 53"/>
          <p:cNvSpPr/>
          <p:nvPr/>
        </p:nvSpPr>
        <p:spPr bwMode="auto">
          <a:xfrm rot="10800000">
            <a:off x="8694409" y="4506193"/>
            <a:ext cx="971127" cy="434496"/>
          </a:xfrm>
          <a:prstGeom prst="rightArrow">
            <a:avLst/>
          </a:prstGeom>
          <a:ln w="28575">
            <a:solidFill>
              <a:schemeClr val="tx1"/>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95" name="Right Arrow 53"/>
          <p:cNvSpPr/>
          <p:nvPr/>
        </p:nvSpPr>
        <p:spPr bwMode="auto">
          <a:xfrm rot="10800000">
            <a:off x="9447773" y="2318339"/>
            <a:ext cx="971127" cy="747021"/>
          </a:xfrm>
          <a:prstGeom prst="rightArrow">
            <a:avLst/>
          </a:prstGeom>
          <a:ln w="28575">
            <a:solidFill>
              <a:schemeClr val="tx1"/>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solidFill>
                <a:schemeClr val="tx1"/>
              </a:solidFill>
              <a:effectLst/>
              <a:uLnTx/>
              <a:uFillTx/>
              <a:ea typeface="Segoe UI" pitchFamily="34" charset="0"/>
              <a:cs typeface="Segoe UI" pitchFamily="34" charset="0"/>
            </a:endParaRPr>
          </a:p>
        </p:txBody>
      </p:sp>
      <p:sp>
        <p:nvSpPr>
          <p:cNvPr id="11" name="Right Brace 10"/>
          <p:cNvSpPr/>
          <p:nvPr/>
        </p:nvSpPr>
        <p:spPr>
          <a:xfrm>
            <a:off x="8670559" y="1460196"/>
            <a:ext cx="408139" cy="2478580"/>
          </a:xfrm>
          <a:prstGeom prst="rightBrace">
            <a:avLst/>
          </a:prstGeom>
          <a:ln w="57150"/>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6" name="TextBox 95"/>
          <p:cNvSpPr txBox="1"/>
          <p:nvPr/>
        </p:nvSpPr>
        <p:spPr>
          <a:xfrm>
            <a:off x="9788363" y="4415683"/>
            <a:ext cx="2194422" cy="615516"/>
          </a:xfrm>
          <a:prstGeom prst="rect">
            <a:avLst/>
          </a:prstGeom>
          <a:noFill/>
        </p:spPr>
        <p:txBody>
          <a:bodyPr wrap="square" lIns="179285" tIns="143428" rIns="179285" bIns="143428" rtlCol="0">
            <a:spAutoFit/>
          </a:bodyPr>
          <a:lstStyle/>
          <a:p>
            <a:pPr marL="0" marR="0" lvl="0" indent="0" defTabSz="914400" eaLnBrk="1" fontAlgn="auto" latinLnBrk="0" hangingPunct="1">
              <a:lnSpc>
                <a:spcPct val="90000"/>
              </a:lnSpc>
              <a:spcBef>
                <a:spcPts val="0"/>
              </a:spcBef>
              <a:spcAft>
                <a:spcPts val="588"/>
              </a:spcAft>
              <a:buClrTx/>
              <a:buSzTx/>
              <a:buFontTx/>
              <a:buNone/>
              <a:tabLst/>
              <a:defRPr/>
            </a:pPr>
            <a:r>
              <a:rPr kumimoji="0" lang="en-US" sz="2353" b="0" i="0" u="none" strike="noStrike" kern="0" cap="none" spc="0" normalizeH="0" baseline="0" noProof="0" dirty="0">
                <a:ln>
                  <a:noFill/>
                </a:ln>
                <a:effectLst/>
                <a:uLnTx/>
                <a:uFillTx/>
              </a:rPr>
              <a:t>Parent OS</a:t>
            </a:r>
          </a:p>
        </p:txBody>
      </p:sp>
      <p:sp>
        <p:nvSpPr>
          <p:cNvPr id="97" name="TextBox 96"/>
          <p:cNvSpPr txBox="1"/>
          <p:nvPr/>
        </p:nvSpPr>
        <p:spPr>
          <a:xfrm>
            <a:off x="10341915" y="2486568"/>
            <a:ext cx="2194422" cy="615516"/>
          </a:xfrm>
          <a:prstGeom prst="rect">
            <a:avLst/>
          </a:prstGeom>
          <a:noFill/>
        </p:spPr>
        <p:txBody>
          <a:bodyPr wrap="square" lIns="179285" tIns="143428" rIns="179285" bIns="143428" rtlCol="0">
            <a:spAutoFit/>
          </a:bodyPr>
          <a:lstStyle/>
          <a:p>
            <a:pPr marL="0" marR="0" lvl="0" indent="0" defTabSz="914400" eaLnBrk="1" fontAlgn="auto" latinLnBrk="0" hangingPunct="1">
              <a:lnSpc>
                <a:spcPct val="90000"/>
              </a:lnSpc>
              <a:spcBef>
                <a:spcPts val="0"/>
              </a:spcBef>
              <a:spcAft>
                <a:spcPts val="588"/>
              </a:spcAft>
              <a:buClrTx/>
              <a:buSzTx/>
              <a:buFontTx/>
              <a:buNone/>
              <a:tabLst/>
              <a:defRPr/>
            </a:pPr>
            <a:r>
              <a:rPr kumimoji="0" lang="en-US" sz="2353" b="0" i="0" u="none" strike="noStrike" kern="0" cap="none" spc="0" normalizeH="0" baseline="0" noProof="0" dirty="0">
                <a:ln>
                  <a:noFill/>
                </a:ln>
                <a:effectLst/>
                <a:uLnTx/>
                <a:uFillTx/>
              </a:rPr>
              <a:t>workloads</a:t>
            </a:r>
          </a:p>
        </p:txBody>
      </p:sp>
      <p:sp>
        <p:nvSpPr>
          <p:cNvPr id="98" name="Right Arrow 52"/>
          <p:cNvSpPr/>
          <p:nvPr/>
        </p:nvSpPr>
        <p:spPr bwMode="auto">
          <a:xfrm rot="10800000">
            <a:off x="8747886" y="5436890"/>
            <a:ext cx="971127" cy="426619"/>
          </a:xfrm>
          <a:prstGeom prst="rightArrow">
            <a:avLst/>
          </a:prstGeom>
          <a:ln w="28575">
            <a:solidFill>
              <a:schemeClr val="tx1"/>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99" name="TextBox 98"/>
          <p:cNvSpPr txBox="1"/>
          <p:nvPr/>
        </p:nvSpPr>
        <p:spPr>
          <a:xfrm>
            <a:off x="9787183" y="5073381"/>
            <a:ext cx="2194422" cy="1267233"/>
          </a:xfrm>
          <a:prstGeom prst="rect">
            <a:avLst/>
          </a:prstGeom>
          <a:noFill/>
        </p:spPr>
        <p:txBody>
          <a:bodyPr wrap="square" lIns="179285" tIns="143428" rIns="179285" bIns="143428" rtlCol="0">
            <a:spAutoFit/>
          </a:bodyPr>
          <a:lstStyle/>
          <a:p>
            <a:pPr marL="0" marR="0" lvl="0" indent="0" defTabSz="914400" eaLnBrk="1" fontAlgn="auto" latinLnBrk="0" hangingPunct="1">
              <a:lnSpc>
                <a:spcPct val="90000"/>
              </a:lnSpc>
              <a:spcBef>
                <a:spcPts val="0"/>
              </a:spcBef>
              <a:spcAft>
                <a:spcPts val="588"/>
              </a:spcAft>
              <a:buClrTx/>
              <a:buSzTx/>
              <a:buFontTx/>
              <a:buNone/>
              <a:tabLst/>
              <a:defRPr/>
            </a:pPr>
            <a:r>
              <a:rPr kumimoji="0" lang="en-US" sz="2353" b="0" i="0" u="none" strike="noStrike" kern="0" cap="none" spc="0" normalizeH="0" baseline="0" noProof="0" dirty="0">
                <a:ln>
                  <a:noFill/>
                </a:ln>
                <a:effectLst/>
                <a:uLnTx/>
                <a:uFillTx/>
              </a:rPr>
              <a:t>Hardware / Hypervisor Level</a:t>
            </a:r>
          </a:p>
        </p:txBody>
      </p:sp>
      <p:grpSp>
        <p:nvGrpSpPr>
          <p:cNvPr id="19" name="Group 18"/>
          <p:cNvGrpSpPr/>
          <p:nvPr/>
        </p:nvGrpSpPr>
        <p:grpSpPr>
          <a:xfrm>
            <a:off x="565906" y="4055439"/>
            <a:ext cx="3867343" cy="2206873"/>
            <a:chOff x="565906" y="4055439"/>
            <a:chExt cx="3867343" cy="2206873"/>
          </a:xfrm>
        </p:grpSpPr>
        <p:sp>
          <p:nvSpPr>
            <p:cNvPr id="16" name="Rectangle 15"/>
            <p:cNvSpPr/>
            <p:nvPr/>
          </p:nvSpPr>
          <p:spPr bwMode="auto">
            <a:xfrm>
              <a:off x="569712" y="4368391"/>
              <a:ext cx="3863537" cy="682036"/>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eaLnBrk="1" fontAlgn="base" latinLnBrk="0" hangingPunct="1">
                <a:lnSpc>
                  <a:spcPct val="100000"/>
                </a:lnSpc>
                <a:spcBef>
                  <a:spcPct val="0"/>
                </a:spcBef>
                <a:spcAft>
                  <a:spcPct val="0"/>
                </a:spcAft>
                <a:buClrTx/>
                <a:buSzTx/>
                <a:buFontTx/>
                <a:buNone/>
                <a:tabLst/>
                <a:defRPr/>
              </a:pPr>
              <a:r>
                <a:rPr kumimoji="0" lang="en-US" sz="1765" b="0" i="0" u="none" strike="noStrike" kern="0" cap="none" spc="0" normalizeH="0" baseline="0" noProof="0" dirty="0">
                  <a:ln>
                    <a:noFill/>
                  </a:ln>
                  <a:gradFill>
                    <a:gsLst>
                      <a:gs pos="16814">
                        <a:srgbClr val="FFFFFF"/>
                      </a:gs>
                      <a:gs pos="46000">
                        <a:srgbClr val="FFFFFF"/>
                      </a:gs>
                    </a:gsLst>
                    <a:lin ang="5400000" scaled="0"/>
                  </a:gradFill>
                  <a:effectLst/>
                  <a:uLnTx/>
                  <a:uFillTx/>
                </a:rPr>
                <a:t>Operating </a:t>
              </a:r>
            </a:p>
            <a:p>
              <a:pPr marL="0" marR="0" lvl="0" indent="0" algn="ctr" defTabSz="914030" eaLnBrk="1" fontAlgn="base" latinLnBrk="0" hangingPunct="1">
                <a:lnSpc>
                  <a:spcPct val="100000"/>
                </a:lnSpc>
                <a:spcBef>
                  <a:spcPct val="0"/>
                </a:spcBef>
                <a:spcAft>
                  <a:spcPct val="0"/>
                </a:spcAft>
                <a:buClrTx/>
                <a:buSzTx/>
                <a:buFontTx/>
                <a:buNone/>
                <a:tabLst/>
                <a:defRPr/>
              </a:pPr>
              <a:r>
                <a:rPr kumimoji="0" lang="en-US" sz="1765" b="0" i="0" u="none" strike="noStrike" kern="0" cap="none" spc="0" normalizeH="0" baseline="0" noProof="0" dirty="0">
                  <a:ln>
                    <a:noFill/>
                  </a:ln>
                  <a:gradFill>
                    <a:gsLst>
                      <a:gs pos="16814">
                        <a:srgbClr val="FFFFFF"/>
                      </a:gs>
                      <a:gs pos="46000">
                        <a:srgbClr val="FFFFFF"/>
                      </a:gs>
                    </a:gsLst>
                    <a:lin ang="5400000" scaled="0"/>
                  </a:gradFill>
                  <a:effectLst/>
                  <a:uLnTx/>
                  <a:uFillTx/>
                </a:rPr>
                <a:t>System</a:t>
              </a:r>
            </a:p>
          </p:txBody>
        </p:sp>
        <p:grpSp>
          <p:nvGrpSpPr>
            <p:cNvPr id="34" name="Group 33"/>
            <p:cNvGrpSpPr/>
            <p:nvPr/>
          </p:nvGrpSpPr>
          <p:grpSpPr>
            <a:xfrm>
              <a:off x="3635801" y="4412285"/>
              <a:ext cx="694296" cy="551216"/>
              <a:chOff x="5624585" y="4372841"/>
              <a:chExt cx="1415904" cy="1454160"/>
            </a:xfrm>
          </p:grpSpPr>
          <p:pic>
            <p:nvPicPr>
              <p:cNvPr id="35" name="Picture 3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36496" y="4372841"/>
                <a:ext cx="1363868" cy="1454160"/>
              </a:xfrm>
              <a:prstGeom prst="rect">
                <a:avLst/>
              </a:prstGeom>
            </p:spPr>
          </p:pic>
          <p:pic>
            <p:nvPicPr>
              <p:cNvPr id="36" name="Picture 35" descr="\\MAGNUM\Projects\Microsoft\Cloud Power FY12\Design\ICONS_PNG\Application.png"/>
              <p:cNvPicPr>
                <a:picLocks noChangeAspect="1" noChangeArrowheads="1"/>
              </p:cNvPicPr>
              <p:nvPr/>
            </p:nvPicPr>
            <p:blipFill>
              <a:blip r:embed="rId4" cstate="print">
                <a:duotone>
                  <a:schemeClr val="accent1">
                    <a:shade val="45000"/>
                    <a:satMod val="135000"/>
                  </a:schemeClr>
                  <a:prstClr val="white"/>
                </a:duotone>
                <a:extLst>
                  <a:ext uri="{BEBA8EAE-BF5A-486C-A8C5-ECC9F3942E4B}">
                    <a14:imgProps xmlns:a14="http://schemas.microsoft.com/office/drawing/2010/main">
                      <a14:imgLayer r:embed="rId5">
                        <a14:imgEffect>
                          <a14:brightnessContrast bright="-100000" contrast="100000"/>
                        </a14:imgEffect>
                      </a14:imgLayer>
                    </a14:imgProps>
                  </a:ext>
                </a:extLst>
              </a:blip>
              <a:srcRect/>
              <a:stretch>
                <a:fillRect/>
              </a:stretch>
            </p:blipFill>
            <p:spPr bwMode="auto">
              <a:xfrm>
                <a:off x="5624585" y="4961010"/>
                <a:ext cx="669852" cy="669852"/>
              </a:xfrm>
              <a:prstGeom prst="rect">
                <a:avLst/>
              </a:prstGeom>
              <a:noFill/>
            </p:spPr>
          </p:pic>
          <p:pic>
            <p:nvPicPr>
              <p:cNvPr id="37" name="Picture 36" descr="\\MAGNUM\Projects\Microsoft\Cloud Power FY12\Design\ICONS_PNG\Application.png"/>
              <p:cNvPicPr>
                <a:picLocks noChangeAspect="1" noChangeArrowheads="1"/>
              </p:cNvPicPr>
              <p:nvPr/>
            </p:nvPicPr>
            <p:blipFill>
              <a:blip r:embed="rId4" cstate="print">
                <a:duotone>
                  <a:schemeClr val="accent1">
                    <a:shade val="45000"/>
                    <a:satMod val="135000"/>
                  </a:schemeClr>
                  <a:prstClr val="white"/>
                </a:duotone>
                <a:extLst>
                  <a:ext uri="{BEBA8EAE-BF5A-486C-A8C5-ECC9F3942E4B}">
                    <a14:imgProps xmlns:a14="http://schemas.microsoft.com/office/drawing/2010/main">
                      <a14:imgLayer r:embed="rId5">
                        <a14:imgEffect>
                          <a14:brightnessContrast bright="-100000" contrast="100000"/>
                        </a14:imgEffect>
                      </a14:imgLayer>
                    </a14:imgProps>
                  </a:ext>
                </a:extLst>
              </a:blip>
              <a:srcRect/>
              <a:stretch>
                <a:fillRect/>
              </a:stretch>
            </p:blipFill>
            <p:spPr bwMode="auto">
              <a:xfrm>
                <a:off x="6370637" y="4961010"/>
                <a:ext cx="669852" cy="669852"/>
              </a:xfrm>
              <a:prstGeom prst="rect">
                <a:avLst/>
              </a:prstGeom>
              <a:noFill/>
            </p:spPr>
          </p:pic>
          <p:pic>
            <p:nvPicPr>
              <p:cNvPr id="38" name="Picture 37" descr="\\MAGNUM\Projects\Microsoft\Cloud Power FY12\Design\ICONS_PNG\Application.png"/>
              <p:cNvPicPr>
                <a:picLocks noChangeAspect="1" noChangeArrowheads="1"/>
              </p:cNvPicPr>
              <p:nvPr/>
            </p:nvPicPr>
            <p:blipFill>
              <a:blip r:embed="rId4" cstate="print">
                <a:duotone>
                  <a:schemeClr val="accent1">
                    <a:shade val="45000"/>
                    <a:satMod val="135000"/>
                  </a:schemeClr>
                  <a:prstClr val="white"/>
                </a:duotone>
                <a:extLst>
                  <a:ext uri="{BEBA8EAE-BF5A-486C-A8C5-ECC9F3942E4B}">
                    <a14:imgProps xmlns:a14="http://schemas.microsoft.com/office/drawing/2010/main">
                      <a14:imgLayer r:embed="rId5">
                        <a14:imgEffect>
                          <a14:brightnessContrast bright="-100000" contrast="100000"/>
                        </a14:imgEffect>
                      </a14:imgLayer>
                    </a14:imgProps>
                  </a:ext>
                </a:extLst>
              </a:blip>
              <a:srcRect/>
              <a:stretch>
                <a:fillRect/>
              </a:stretch>
            </p:blipFill>
            <p:spPr bwMode="auto">
              <a:xfrm>
                <a:off x="5989637" y="4411662"/>
                <a:ext cx="669852" cy="669852"/>
              </a:xfrm>
              <a:prstGeom prst="rect">
                <a:avLst/>
              </a:prstGeom>
              <a:noFill/>
            </p:spPr>
          </p:pic>
        </p:grpSp>
        <p:sp>
          <p:nvSpPr>
            <p:cNvPr id="31" name="Rectangle 30"/>
            <p:cNvSpPr/>
            <p:nvPr/>
          </p:nvSpPr>
          <p:spPr bwMode="auto">
            <a:xfrm>
              <a:off x="569712" y="5040420"/>
              <a:ext cx="3863537" cy="238017"/>
            </a:xfrm>
            <a:prstGeom prst="rect">
              <a:avLst/>
            </a:prstGeom>
            <a:solidFill>
              <a:schemeClr val="accent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eaLnBrk="1" fontAlgn="base" latinLnBrk="0" hangingPunct="1">
                <a:lnSpc>
                  <a:spcPct val="100000"/>
                </a:lnSpc>
                <a:spcBef>
                  <a:spcPct val="0"/>
                </a:spcBef>
                <a:spcAft>
                  <a:spcPct val="0"/>
                </a:spcAft>
                <a:buClrTx/>
                <a:buSzTx/>
                <a:buFontTx/>
                <a:buNone/>
                <a:tabLst/>
                <a:defRPr/>
              </a:pPr>
              <a:r>
                <a:rPr kumimoji="0" lang="en-US" sz="1372" b="0" i="0" u="none" strike="noStrike" kern="0" cap="none" spc="0" normalizeH="0" baseline="0" noProof="0" dirty="0">
                  <a:ln>
                    <a:noFill/>
                  </a:ln>
                  <a:gradFill>
                    <a:gsLst>
                      <a:gs pos="16814">
                        <a:srgbClr val="FFFFFF"/>
                      </a:gs>
                      <a:gs pos="46000">
                        <a:srgbClr val="FFFFFF"/>
                      </a:gs>
                    </a:gsLst>
                    <a:lin ang="5400000" scaled="0"/>
                  </a:gradFill>
                  <a:effectLst/>
                  <a:uLnTx/>
                  <a:uFillTx/>
                </a:rPr>
                <a:t>Hardware Virtualization</a:t>
              </a:r>
            </a:p>
          </p:txBody>
        </p:sp>
        <p:pic>
          <p:nvPicPr>
            <p:cNvPr id="33" name="Picture 3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69712" y="5279939"/>
              <a:ext cx="3863537" cy="982373"/>
            </a:xfrm>
            <a:prstGeom prst="rect">
              <a:avLst/>
            </a:prstGeom>
          </p:spPr>
        </p:pic>
        <p:sp>
          <p:nvSpPr>
            <p:cNvPr id="236" name="Rectangle 235"/>
            <p:cNvSpPr/>
            <p:nvPr/>
          </p:nvSpPr>
          <p:spPr bwMode="auto">
            <a:xfrm>
              <a:off x="565906" y="4055439"/>
              <a:ext cx="3867343" cy="301763"/>
            </a:xfrm>
            <a:prstGeom prst="rect">
              <a:avLst/>
            </a:prstGeom>
            <a:solidFill>
              <a:srgbClr val="7030A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eaLnBrk="1" fontAlgn="base" latinLnBrk="0" hangingPunct="1">
                <a:lnSpc>
                  <a:spcPct val="100000"/>
                </a:lnSpc>
                <a:spcBef>
                  <a:spcPct val="0"/>
                </a:spcBef>
                <a:spcAft>
                  <a:spcPct val="0"/>
                </a:spcAft>
                <a:buClrTx/>
                <a:buSzTx/>
                <a:buFontTx/>
                <a:buNone/>
                <a:tabLst/>
                <a:defRPr/>
              </a:pPr>
              <a:r>
                <a:rPr kumimoji="0" lang="en-US" sz="1765" b="0" i="0" u="none" strike="noStrike" kern="0" cap="none" spc="0" normalizeH="0" baseline="0" noProof="0" dirty="0">
                  <a:ln>
                    <a:noFill/>
                  </a:ln>
                  <a:gradFill>
                    <a:gsLst>
                      <a:gs pos="16814">
                        <a:srgbClr val="FFFFFF"/>
                      </a:gs>
                      <a:gs pos="46000">
                        <a:srgbClr val="FFFFFF"/>
                      </a:gs>
                    </a:gsLst>
                    <a:lin ang="5400000" scaled="0"/>
                  </a:gradFill>
                  <a:effectLst/>
                  <a:uLnTx/>
                  <a:uFillTx/>
                </a:rPr>
                <a:t>Container</a:t>
              </a:r>
              <a:r>
                <a:rPr kumimoji="0" lang="en-US" sz="1765" b="0" i="0" u="none" strike="noStrike" kern="0" cap="none" spc="0" normalizeH="0" noProof="0" dirty="0">
                  <a:ln>
                    <a:noFill/>
                  </a:ln>
                  <a:gradFill>
                    <a:gsLst>
                      <a:gs pos="16814">
                        <a:srgbClr val="FFFFFF"/>
                      </a:gs>
                      <a:gs pos="46000">
                        <a:srgbClr val="FFFFFF"/>
                      </a:gs>
                    </a:gsLst>
                    <a:lin ang="5400000" scaled="0"/>
                  </a:gradFill>
                  <a:effectLst/>
                  <a:uLnTx/>
                  <a:uFillTx/>
                </a:rPr>
                <a:t> Engine</a:t>
              </a:r>
              <a:endParaRPr kumimoji="0" lang="en-US" sz="1765" b="0" i="0" u="none" strike="noStrike" kern="0" cap="none" spc="0" normalizeH="0" baseline="0" noProof="0" dirty="0">
                <a:ln>
                  <a:noFill/>
                </a:ln>
                <a:gradFill>
                  <a:gsLst>
                    <a:gs pos="16814">
                      <a:srgbClr val="FFFFFF"/>
                    </a:gs>
                    <a:gs pos="46000">
                      <a:srgbClr val="FFFFFF"/>
                    </a:gs>
                  </a:gsLst>
                  <a:lin ang="5400000" scaled="0"/>
                </a:gradFill>
                <a:effectLst/>
                <a:uLnTx/>
                <a:uFillTx/>
              </a:endParaRPr>
            </a:p>
          </p:txBody>
        </p:sp>
      </p:grpSp>
      <p:sp>
        <p:nvSpPr>
          <p:cNvPr id="359" name="Right Arrow 53"/>
          <p:cNvSpPr/>
          <p:nvPr/>
        </p:nvSpPr>
        <p:spPr bwMode="auto">
          <a:xfrm rot="10800000">
            <a:off x="8719088" y="4004902"/>
            <a:ext cx="971127" cy="391681"/>
          </a:xfrm>
          <a:prstGeom prst="rightArrow">
            <a:avLst/>
          </a:prstGeom>
          <a:ln w="28575">
            <a:solidFill>
              <a:schemeClr val="tx1"/>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360" name="TextBox 359"/>
          <p:cNvSpPr txBox="1"/>
          <p:nvPr/>
        </p:nvSpPr>
        <p:spPr>
          <a:xfrm>
            <a:off x="9719013" y="3869006"/>
            <a:ext cx="2194422" cy="615516"/>
          </a:xfrm>
          <a:prstGeom prst="rect">
            <a:avLst/>
          </a:prstGeom>
          <a:noFill/>
        </p:spPr>
        <p:txBody>
          <a:bodyPr wrap="square" lIns="179285" tIns="143428" rIns="179285" bIns="143428" rtlCol="0">
            <a:spAutoFit/>
          </a:bodyPr>
          <a:lstStyle/>
          <a:p>
            <a:pPr marL="0" marR="0" lvl="0" indent="0" defTabSz="914400" eaLnBrk="1" fontAlgn="auto" latinLnBrk="0" hangingPunct="1">
              <a:lnSpc>
                <a:spcPct val="90000"/>
              </a:lnSpc>
              <a:spcBef>
                <a:spcPts val="0"/>
              </a:spcBef>
              <a:spcAft>
                <a:spcPts val="588"/>
              </a:spcAft>
              <a:buClrTx/>
              <a:buSzTx/>
              <a:buFontTx/>
              <a:buNone/>
              <a:tabLst/>
              <a:defRPr/>
            </a:pPr>
            <a:r>
              <a:rPr kumimoji="0" lang="en-US" sz="2353" b="0" i="0" u="none" strike="noStrike" kern="0" cap="none" spc="0" normalizeH="0" baseline="0" noProof="0" dirty="0">
                <a:ln>
                  <a:noFill/>
                </a:ln>
                <a:effectLst/>
                <a:uLnTx/>
                <a:uFillTx/>
              </a:rPr>
              <a:t>Application(s)</a:t>
            </a:r>
          </a:p>
        </p:txBody>
      </p:sp>
      <p:sp>
        <p:nvSpPr>
          <p:cNvPr id="21" name="TextBox 20"/>
          <p:cNvSpPr txBox="1"/>
          <p:nvPr/>
        </p:nvSpPr>
        <p:spPr>
          <a:xfrm>
            <a:off x="569712" y="6263814"/>
            <a:ext cx="4205867"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Container Based Density Advantages</a:t>
            </a:r>
          </a:p>
        </p:txBody>
      </p:sp>
      <p:grpSp>
        <p:nvGrpSpPr>
          <p:cNvPr id="238" name="Group 237"/>
          <p:cNvGrpSpPr/>
          <p:nvPr/>
        </p:nvGrpSpPr>
        <p:grpSpPr>
          <a:xfrm>
            <a:off x="4575406" y="4378955"/>
            <a:ext cx="3863537" cy="1893921"/>
            <a:chOff x="569712" y="4368391"/>
            <a:chExt cx="3863537" cy="1893921"/>
          </a:xfrm>
        </p:grpSpPr>
        <p:sp>
          <p:nvSpPr>
            <p:cNvPr id="239" name="Rectangle 238"/>
            <p:cNvSpPr/>
            <p:nvPr/>
          </p:nvSpPr>
          <p:spPr bwMode="auto">
            <a:xfrm>
              <a:off x="569712" y="4368391"/>
              <a:ext cx="3863537" cy="682036"/>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eaLnBrk="1" fontAlgn="base" latinLnBrk="0" hangingPunct="1">
                <a:lnSpc>
                  <a:spcPct val="100000"/>
                </a:lnSpc>
                <a:spcBef>
                  <a:spcPct val="0"/>
                </a:spcBef>
                <a:spcAft>
                  <a:spcPct val="0"/>
                </a:spcAft>
                <a:buClrTx/>
                <a:buSzTx/>
                <a:buFontTx/>
                <a:buNone/>
                <a:tabLst/>
                <a:defRPr/>
              </a:pPr>
              <a:r>
                <a:rPr kumimoji="0" lang="en-US" sz="1765" b="0" i="0" u="none" strike="noStrike" kern="0" cap="none" spc="0" normalizeH="0" baseline="0" noProof="0" dirty="0">
                  <a:ln>
                    <a:noFill/>
                  </a:ln>
                  <a:gradFill>
                    <a:gsLst>
                      <a:gs pos="16814">
                        <a:srgbClr val="FFFFFF"/>
                      </a:gs>
                      <a:gs pos="46000">
                        <a:srgbClr val="FFFFFF"/>
                      </a:gs>
                    </a:gsLst>
                    <a:lin ang="5400000" scaled="0"/>
                  </a:gradFill>
                  <a:effectLst/>
                  <a:uLnTx/>
                  <a:uFillTx/>
                </a:rPr>
                <a:t>Operating </a:t>
              </a:r>
            </a:p>
            <a:p>
              <a:pPr marL="0" marR="0" lvl="0" indent="0" algn="ctr" defTabSz="914030" eaLnBrk="1" fontAlgn="base" latinLnBrk="0" hangingPunct="1">
                <a:lnSpc>
                  <a:spcPct val="100000"/>
                </a:lnSpc>
                <a:spcBef>
                  <a:spcPct val="0"/>
                </a:spcBef>
                <a:spcAft>
                  <a:spcPct val="0"/>
                </a:spcAft>
                <a:buClrTx/>
                <a:buSzTx/>
                <a:buFontTx/>
                <a:buNone/>
                <a:tabLst/>
                <a:defRPr/>
              </a:pPr>
              <a:r>
                <a:rPr kumimoji="0" lang="en-US" sz="1765" b="0" i="0" u="none" strike="noStrike" kern="0" cap="none" spc="0" normalizeH="0" baseline="0" noProof="0" dirty="0">
                  <a:ln>
                    <a:noFill/>
                  </a:ln>
                  <a:gradFill>
                    <a:gsLst>
                      <a:gs pos="16814">
                        <a:srgbClr val="FFFFFF"/>
                      </a:gs>
                      <a:gs pos="46000">
                        <a:srgbClr val="FFFFFF"/>
                      </a:gs>
                    </a:gsLst>
                    <a:lin ang="5400000" scaled="0"/>
                  </a:gradFill>
                  <a:effectLst/>
                  <a:uLnTx/>
                  <a:uFillTx/>
                </a:rPr>
                <a:t>System</a:t>
              </a:r>
            </a:p>
          </p:txBody>
        </p:sp>
        <p:grpSp>
          <p:nvGrpSpPr>
            <p:cNvPr id="240" name="Group 239"/>
            <p:cNvGrpSpPr/>
            <p:nvPr/>
          </p:nvGrpSpPr>
          <p:grpSpPr>
            <a:xfrm>
              <a:off x="3635801" y="4412285"/>
              <a:ext cx="694296" cy="551216"/>
              <a:chOff x="5624585" y="4372841"/>
              <a:chExt cx="1415904" cy="1454160"/>
            </a:xfrm>
          </p:grpSpPr>
          <p:pic>
            <p:nvPicPr>
              <p:cNvPr id="244" name="Picture 24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36496" y="4372841"/>
                <a:ext cx="1363868" cy="1454160"/>
              </a:xfrm>
              <a:prstGeom prst="rect">
                <a:avLst/>
              </a:prstGeom>
            </p:spPr>
          </p:pic>
          <p:pic>
            <p:nvPicPr>
              <p:cNvPr id="245" name="Picture 244" descr="\\MAGNUM\Projects\Microsoft\Cloud Power FY12\Design\ICONS_PNG\Application.png"/>
              <p:cNvPicPr>
                <a:picLocks noChangeAspect="1" noChangeArrowheads="1"/>
              </p:cNvPicPr>
              <p:nvPr/>
            </p:nvPicPr>
            <p:blipFill>
              <a:blip r:embed="rId4" cstate="print">
                <a:duotone>
                  <a:schemeClr val="accent1">
                    <a:shade val="45000"/>
                    <a:satMod val="135000"/>
                  </a:schemeClr>
                  <a:prstClr val="white"/>
                </a:duotone>
                <a:extLst>
                  <a:ext uri="{BEBA8EAE-BF5A-486C-A8C5-ECC9F3942E4B}">
                    <a14:imgProps xmlns:a14="http://schemas.microsoft.com/office/drawing/2010/main">
                      <a14:imgLayer r:embed="rId5">
                        <a14:imgEffect>
                          <a14:brightnessContrast bright="-100000" contrast="100000"/>
                        </a14:imgEffect>
                      </a14:imgLayer>
                    </a14:imgProps>
                  </a:ext>
                </a:extLst>
              </a:blip>
              <a:srcRect/>
              <a:stretch>
                <a:fillRect/>
              </a:stretch>
            </p:blipFill>
            <p:spPr bwMode="auto">
              <a:xfrm>
                <a:off x="5624585" y="4961010"/>
                <a:ext cx="669852" cy="669852"/>
              </a:xfrm>
              <a:prstGeom prst="rect">
                <a:avLst/>
              </a:prstGeom>
              <a:noFill/>
            </p:spPr>
          </p:pic>
          <p:pic>
            <p:nvPicPr>
              <p:cNvPr id="246" name="Picture 245" descr="\\MAGNUM\Projects\Microsoft\Cloud Power FY12\Design\ICONS_PNG\Application.png"/>
              <p:cNvPicPr>
                <a:picLocks noChangeAspect="1" noChangeArrowheads="1"/>
              </p:cNvPicPr>
              <p:nvPr/>
            </p:nvPicPr>
            <p:blipFill>
              <a:blip r:embed="rId4" cstate="print">
                <a:duotone>
                  <a:schemeClr val="accent1">
                    <a:shade val="45000"/>
                    <a:satMod val="135000"/>
                  </a:schemeClr>
                  <a:prstClr val="white"/>
                </a:duotone>
                <a:extLst>
                  <a:ext uri="{BEBA8EAE-BF5A-486C-A8C5-ECC9F3942E4B}">
                    <a14:imgProps xmlns:a14="http://schemas.microsoft.com/office/drawing/2010/main">
                      <a14:imgLayer r:embed="rId5">
                        <a14:imgEffect>
                          <a14:brightnessContrast bright="-100000" contrast="100000"/>
                        </a14:imgEffect>
                      </a14:imgLayer>
                    </a14:imgProps>
                  </a:ext>
                </a:extLst>
              </a:blip>
              <a:srcRect/>
              <a:stretch>
                <a:fillRect/>
              </a:stretch>
            </p:blipFill>
            <p:spPr bwMode="auto">
              <a:xfrm>
                <a:off x="6370637" y="4961010"/>
                <a:ext cx="669852" cy="669852"/>
              </a:xfrm>
              <a:prstGeom prst="rect">
                <a:avLst/>
              </a:prstGeom>
              <a:noFill/>
            </p:spPr>
          </p:pic>
          <p:pic>
            <p:nvPicPr>
              <p:cNvPr id="247" name="Picture 246" descr="\\MAGNUM\Projects\Microsoft\Cloud Power FY12\Design\ICONS_PNG\Application.png"/>
              <p:cNvPicPr>
                <a:picLocks noChangeAspect="1" noChangeArrowheads="1"/>
              </p:cNvPicPr>
              <p:nvPr/>
            </p:nvPicPr>
            <p:blipFill>
              <a:blip r:embed="rId4" cstate="print">
                <a:duotone>
                  <a:schemeClr val="accent1">
                    <a:shade val="45000"/>
                    <a:satMod val="135000"/>
                  </a:schemeClr>
                  <a:prstClr val="white"/>
                </a:duotone>
                <a:extLst>
                  <a:ext uri="{BEBA8EAE-BF5A-486C-A8C5-ECC9F3942E4B}">
                    <a14:imgProps xmlns:a14="http://schemas.microsoft.com/office/drawing/2010/main">
                      <a14:imgLayer r:embed="rId5">
                        <a14:imgEffect>
                          <a14:brightnessContrast bright="-100000" contrast="100000"/>
                        </a14:imgEffect>
                      </a14:imgLayer>
                    </a14:imgProps>
                  </a:ext>
                </a:extLst>
              </a:blip>
              <a:srcRect/>
              <a:stretch>
                <a:fillRect/>
              </a:stretch>
            </p:blipFill>
            <p:spPr bwMode="auto">
              <a:xfrm>
                <a:off x="5989637" y="4411662"/>
                <a:ext cx="669852" cy="669852"/>
              </a:xfrm>
              <a:prstGeom prst="rect">
                <a:avLst/>
              </a:prstGeom>
              <a:noFill/>
            </p:spPr>
          </p:pic>
        </p:grpSp>
        <p:sp>
          <p:nvSpPr>
            <p:cNvPr id="241" name="Rectangle 240"/>
            <p:cNvSpPr/>
            <p:nvPr/>
          </p:nvSpPr>
          <p:spPr bwMode="auto">
            <a:xfrm>
              <a:off x="569712" y="5040420"/>
              <a:ext cx="3863537" cy="238017"/>
            </a:xfrm>
            <a:prstGeom prst="rect">
              <a:avLst/>
            </a:prstGeom>
            <a:solidFill>
              <a:schemeClr val="accent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eaLnBrk="1" fontAlgn="base" latinLnBrk="0" hangingPunct="1">
                <a:lnSpc>
                  <a:spcPct val="100000"/>
                </a:lnSpc>
                <a:spcBef>
                  <a:spcPct val="0"/>
                </a:spcBef>
                <a:spcAft>
                  <a:spcPct val="0"/>
                </a:spcAft>
                <a:buClrTx/>
                <a:buSzTx/>
                <a:buFontTx/>
                <a:buNone/>
                <a:tabLst/>
                <a:defRPr/>
              </a:pPr>
              <a:r>
                <a:rPr kumimoji="0" lang="en-US" sz="1372" b="0" i="0" u="none" strike="noStrike" kern="0" cap="none" spc="0" normalizeH="0" baseline="0" noProof="0" dirty="0">
                  <a:ln>
                    <a:noFill/>
                  </a:ln>
                  <a:gradFill>
                    <a:gsLst>
                      <a:gs pos="16814">
                        <a:srgbClr val="FFFFFF"/>
                      </a:gs>
                      <a:gs pos="46000">
                        <a:srgbClr val="FFFFFF"/>
                      </a:gs>
                    </a:gsLst>
                    <a:lin ang="5400000" scaled="0"/>
                  </a:gradFill>
                  <a:effectLst/>
                  <a:uLnTx/>
                  <a:uFillTx/>
                </a:rPr>
                <a:t>Hardware Virtualization</a:t>
              </a:r>
            </a:p>
          </p:txBody>
        </p:sp>
        <p:pic>
          <p:nvPicPr>
            <p:cNvPr id="242" name="Picture 24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69712" y="5279939"/>
              <a:ext cx="3863537" cy="982373"/>
            </a:xfrm>
            <a:prstGeom prst="rect">
              <a:avLst/>
            </a:prstGeom>
          </p:spPr>
        </p:pic>
      </p:grpSp>
      <p:grpSp>
        <p:nvGrpSpPr>
          <p:cNvPr id="6" name="Group 5"/>
          <p:cNvGrpSpPr/>
          <p:nvPr/>
        </p:nvGrpSpPr>
        <p:grpSpPr>
          <a:xfrm>
            <a:off x="550595" y="3204744"/>
            <a:ext cx="3925874" cy="511011"/>
            <a:chOff x="550595" y="3505968"/>
            <a:chExt cx="3925874" cy="511011"/>
          </a:xfrm>
        </p:grpSpPr>
        <p:grpSp>
          <p:nvGrpSpPr>
            <p:cNvPr id="5" name="Group 4"/>
            <p:cNvGrpSpPr/>
            <p:nvPr/>
          </p:nvGrpSpPr>
          <p:grpSpPr>
            <a:xfrm>
              <a:off x="550595" y="3505968"/>
              <a:ext cx="955475" cy="502187"/>
              <a:chOff x="572111" y="3518840"/>
              <a:chExt cx="855790" cy="489315"/>
            </a:xfrm>
          </p:grpSpPr>
          <p:pic>
            <p:nvPicPr>
              <p:cNvPr id="192" name="Picture 191"/>
              <p:cNvPicPr>
                <a:picLocks noChangeAspect="1"/>
              </p:cNvPicPr>
              <p:nvPr/>
            </p:nvPicPr>
            <p:blipFill>
              <a:blip r:embed="rId7"/>
              <a:stretch>
                <a:fillRect/>
              </a:stretch>
            </p:blipFill>
            <p:spPr>
              <a:xfrm>
                <a:off x="572111" y="3518840"/>
                <a:ext cx="855790" cy="489315"/>
              </a:xfrm>
              <a:prstGeom prst="rect">
                <a:avLst/>
              </a:prstGeom>
            </p:spPr>
          </p:pic>
          <p:sp>
            <p:nvSpPr>
              <p:cNvPr id="3" name="TextBox 2"/>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nvGrpSpPr>
            <p:cNvPr id="372" name="Group 371"/>
            <p:cNvGrpSpPr/>
            <p:nvPr/>
          </p:nvGrpSpPr>
          <p:grpSpPr>
            <a:xfrm>
              <a:off x="1547948" y="3514792"/>
              <a:ext cx="955475" cy="502187"/>
              <a:chOff x="572111" y="3518840"/>
              <a:chExt cx="855790" cy="489315"/>
            </a:xfrm>
          </p:grpSpPr>
          <p:pic>
            <p:nvPicPr>
              <p:cNvPr id="373" name="Picture 372"/>
              <p:cNvPicPr>
                <a:picLocks noChangeAspect="1"/>
              </p:cNvPicPr>
              <p:nvPr/>
            </p:nvPicPr>
            <p:blipFill>
              <a:blip r:embed="rId7"/>
              <a:stretch>
                <a:fillRect/>
              </a:stretch>
            </p:blipFill>
            <p:spPr>
              <a:xfrm>
                <a:off x="572111" y="3518840"/>
                <a:ext cx="855790" cy="489315"/>
              </a:xfrm>
              <a:prstGeom prst="rect">
                <a:avLst/>
              </a:prstGeom>
            </p:spPr>
          </p:pic>
          <p:sp>
            <p:nvSpPr>
              <p:cNvPr id="374" name="TextBox 373"/>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nvGrpSpPr>
            <p:cNvPr id="375" name="Group 374"/>
            <p:cNvGrpSpPr/>
            <p:nvPr/>
          </p:nvGrpSpPr>
          <p:grpSpPr>
            <a:xfrm>
              <a:off x="2541353" y="3505968"/>
              <a:ext cx="955475" cy="502187"/>
              <a:chOff x="572111" y="3518840"/>
              <a:chExt cx="855790" cy="489315"/>
            </a:xfrm>
          </p:grpSpPr>
          <p:pic>
            <p:nvPicPr>
              <p:cNvPr id="376" name="Picture 375"/>
              <p:cNvPicPr>
                <a:picLocks noChangeAspect="1"/>
              </p:cNvPicPr>
              <p:nvPr/>
            </p:nvPicPr>
            <p:blipFill>
              <a:blip r:embed="rId7"/>
              <a:stretch>
                <a:fillRect/>
              </a:stretch>
            </p:blipFill>
            <p:spPr>
              <a:xfrm>
                <a:off x="572111" y="3518840"/>
                <a:ext cx="855790" cy="489315"/>
              </a:xfrm>
              <a:prstGeom prst="rect">
                <a:avLst/>
              </a:prstGeom>
            </p:spPr>
          </p:pic>
          <p:sp>
            <p:nvSpPr>
              <p:cNvPr id="377" name="TextBox 376"/>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nvGrpSpPr>
            <p:cNvPr id="378" name="Group 377"/>
            <p:cNvGrpSpPr/>
            <p:nvPr/>
          </p:nvGrpSpPr>
          <p:grpSpPr>
            <a:xfrm>
              <a:off x="3520994" y="3509109"/>
              <a:ext cx="955475" cy="502187"/>
              <a:chOff x="572111" y="3518840"/>
              <a:chExt cx="855790" cy="489315"/>
            </a:xfrm>
          </p:grpSpPr>
          <p:pic>
            <p:nvPicPr>
              <p:cNvPr id="379" name="Picture 378"/>
              <p:cNvPicPr>
                <a:picLocks noChangeAspect="1"/>
              </p:cNvPicPr>
              <p:nvPr/>
            </p:nvPicPr>
            <p:blipFill>
              <a:blip r:embed="rId7"/>
              <a:stretch>
                <a:fillRect/>
              </a:stretch>
            </p:blipFill>
            <p:spPr>
              <a:xfrm>
                <a:off x="572111" y="3518840"/>
                <a:ext cx="855790" cy="489315"/>
              </a:xfrm>
              <a:prstGeom prst="rect">
                <a:avLst/>
              </a:prstGeom>
            </p:spPr>
          </p:pic>
          <p:sp>
            <p:nvSpPr>
              <p:cNvPr id="380" name="TextBox 379"/>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grpSp>
        <p:nvGrpSpPr>
          <p:cNvPr id="381" name="Group 380"/>
          <p:cNvGrpSpPr/>
          <p:nvPr/>
        </p:nvGrpSpPr>
        <p:grpSpPr>
          <a:xfrm>
            <a:off x="551119" y="2678915"/>
            <a:ext cx="3925874" cy="511011"/>
            <a:chOff x="550595" y="3505968"/>
            <a:chExt cx="3925874" cy="511011"/>
          </a:xfrm>
        </p:grpSpPr>
        <p:grpSp>
          <p:nvGrpSpPr>
            <p:cNvPr id="382" name="Group 381"/>
            <p:cNvGrpSpPr/>
            <p:nvPr/>
          </p:nvGrpSpPr>
          <p:grpSpPr>
            <a:xfrm>
              <a:off x="550595" y="3505968"/>
              <a:ext cx="955475" cy="502187"/>
              <a:chOff x="572111" y="3518840"/>
              <a:chExt cx="855790" cy="489315"/>
            </a:xfrm>
          </p:grpSpPr>
          <p:pic>
            <p:nvPicPr>
              <p:cNvPr id="392" name="Picture 391"/>
              <p:cNvPicPr>
                <a:picLocks noChangeAspect="1"/>
              </p:cNvPicPr>
              <p:nvPr/>
            </p:nvPicPr>
            <p:blipFill>
              <a:blip r:embed="rId7"/>
              <a:stretch>
                <a:fillRect/>
              </a:stretch>
            </p:blipFill>
            <p:spPr>
              <a:xfrm>
                <a:off x="572111" y="3518840"/>
                <a:ext cx="855790" cy="489315"/>
              </a:xfrm>
              <a:prstGeom prst="rect">
                <a:avLst/>
              </a:prstGeom>
            </p:spPr>
          </p:pic>
          <p:sp>
            <p:nvSpPr>
              <p:cNvPr id="393" name="TextBox 392"/>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nvGrpSpPr>
            <p:cNvPr id="383" name="Group 382"/>
            <p:cNvGrpSpPr/>
            <p:nvPr/>
          </p:nvGrpSpPr>
          <p:grpSpPr>
            <a:xfrm>
              <a:off x="1547948" y="3514792"/>
              <a:ext cx="955475" cy="502187"/>
              <a:chOff x="572111" y="3518840"/>
              <a:chExt cx="855790" cy="489315"/>
            </a:xfrm>
          </p:grpSpPr>
          <p:pic>
            <p:nvPicPr>
              <p:cNvPr id="390" name="Picture 389"/>
              <p:cNvPicPr>
                <a:picLocks noChangeAspect="1"/>
              </p:cNvPicPr>
              <p:nvPr/>
            </p:nvPicPr>
            <p:blipFill>
              <a:blip r:embed="rId7"/>
              <a:stretch>
                <a:fillRect/>
              </a:stretch>
            </p:blipFill>
            <p:spPr>
              <a:xfrm>
                <a:off x="572111" y="3518840"/>
                <a:ext cx="855790" cy="489315"/>
              </a:xfrm>
              <a:prstGeom prst="rect">
                <a:avLst/>
              </a:prstGeom>
            </p:spPr>
          </p:pic>
          <p:sp>
            <p:nvSpPr>
              <p:cNvPr id="391" name="TextBox 390"/>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nvGrpSpPr>
            <p:cNvPr id="384" name="Group 383"/>
            <p:cNvGrpSpPr/>
            <p:nvPr/>
          </p:nvGrpSpPr>
          <p:grpSpPr>
            <a:xfrm>
              <a:off x="2541353" y="3505968"/>
              <a:ext cx="955475" cy="502187"/>
              <a:chOff x="572111" y="3518840"/>
              <a:chExt cx="855790" cy="489315"/>
            </a:xfrm>
          </p:grpSpPr>
          <p:pic>
            <p:nvPicPr>
              <p:cNvPr id="388" name="Picture 387"/>
              <p:cNvPicPr>
                <a:picLocks noChangeAspect="1"/>
              </p:cNvPicPr>
              <p:nvPr/>
            </p:nvPicPr>
            <p:blipFill>
              <a:blip r:embed="rId7"/>
              <a:stretch>
                <a:fillRect/>
              </a:stretch>
            </p:blipFill>
            <p:spPr>
              <a:xfrm>
                <a:off x="572111" y="3518840"/>
                <a:ext cx="855790" cy="489315"/>
              </a:xfrm>
              <a:prstGeom prst="rect">
                <a:avLst/>
              </a:prstGeom>
            </p:spPr>
          </p:pic>
          <p:sp>
            <p:nvSpPr>
              <p:cNvPr id="389" name="TextBox 388"/>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nvGrpSpPr>
            <p:cNvPr id="385" name="Group 384"/>
            <p:cNvGrpSpPr/>
            <p:nvPr/>
          </p:nvGrpSpPr>
          <p:grpSpPr>
            <a:xfrm>
              <a:off x="3520994" y="3509109"/>
              <a:ext cx="955475" cy="502187"/>
              <a:chOff x="572111" y="3518840"/>
              <a:chExt cx="855790" cy="489315"/>
            </a:xfrm>
          </p:grpSpPr>
          <p:pic>
            <p:nvPicPr>
              <p:cNvPr id="386" name="Picture 385"/>
              <p:cNvPicPr>
                <a:picLocks noChangeAspect="1"/>
              </p:cNvPicPr>
              <p:nvPr/>
            </p:nvPicPr>
            <p:blipFill>
              <a:blip r:embed="rId7"/>
              <a:stretch>
                <a:fillRect/>
              </a:stretch>
            </p:blipFill>
            <p:spPr>
              <a:xfrm>
                <a:off x="572111" y="3518840"/>
                <a:ext cx="855790" cy="489315"/>
              </a:xfrm>
              <a:prstGeom prst="rect">
                <a:avLst/>
              </a:prstGeom>
            </p:spPr>
          </p:pic>
          <p:sp>
            <p:nvSpPr>
              <p:cNvPr id="387" name="TextBox 386"/>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grpSp>
        <p:nvGrpSpPr>
          <p:cNvPr id="394" name="Group 393"/>
          <p:cNvGrpSpPr/>
          <p:nvPr/>
        </p:nvGrpSpPr>
        <p:grpSpPr>
          <a:xfrm>
            <a:off x="542303" y="2142921"/>
            <a:ext cx="3925874" cy="511011"/>
            <a:chOff x="550595" y="3505968"/>
            <a:chExt cx="3925874" cy="511011"/>
          </a:xfrm>
        </p:grpSpPr>
        <p:grpSp>
          <p:nvGrpSpPr>
            <p:cNvPr id="395" name="Group 394"/>
            <p:cNvGrpSpPr/>
            <p:nvPr/>
          </p:nvGrpSpPr>
          <p:grpSpPr>
            <a:xfrm>
              <a:off x="550595" y="3505968"/>
              <a:ext cx="955475" cy="502187"/>
              <a:chOff x="572111" y="3518840"/>
              <a:chExt cx="855790" cy="489315"/>
            </a:xfrm>
          </p:grpSpPr>
          <p:pic>
            <p:nvPicPr>
              <p:cNvPr id="405" name="Picture 404"/>
              <p:cNvPicPr>
                <a:picLocks noChangeAspect="1"/>
              </p:cNvPicPr>
              <p:nvPr/>
            </p:nvPicPr>
            <p:blipFill>
              <a:blip r:embed="rId7"/>
              <a:stretch>
                <a:fillRect/>
              </a:stretch>
            </p:blipFill>
            <p:spPr>
              <a:xfrm>
                <a:off x="572111" y="3518840"/>
                <a:ext cx="855790" cy="489315"/>
              </a:xfrm>
              <a:prstGeom prst="rect">
                <a:avLst/>
              </a:prstGeom>
            </p:spPr>
          </p:pic>
          <p:sp>
            <p:nvSpPr>
              <p:cNvPr id="406" name="TextBox 405"/>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nvGrpSpPr>
            <p:cNvPr id="396" name="Group 395"/>
            <p:cNvGrpSpPr/>
            <p:nvPr/>
          </p:nvGrpSpPr>
          <p:grpSpPr>
            <a:xfrm>
              <a:off x="1547948" y="3514792"/>
              <a:ext cx="955475" cy="502187"/>
              <a:chOff x="572111" y="3518840"/>
              <a:chExt cx="855790" cy="489315"/>
            </a:xfrm>
          </p:grpSpPr>
          <p:pic>
            <p:nvPicPr>
              <p:cNvPr id="403" name="Picture 402"/>
              <p:cNvPicPr>
                <a:picLocks noChangeAspect="1"/>
              </p:cNvPicPr>
              <p:nvPr/>
            </p:nvPicPr>
            <p:blipFill>
              <a:blip r:embed="rId7"/>
              <a:stretch>
                <a:fillRect/>
              </a:stretch>
            </p:blipFill>
            <p:spPr>
              <a:xfrm>
                <a:off x="572111" y="3518840"/>
                <a:ext cx="855790" cy="489315"/>
              </a:xfrm>
              <a:prstGeom prst="rect">
                <a:avLst/>
              </a:prstGeom>
            </p:spPr>
          </p:pic>
          <p:sp>
            <p:nvSpPr>
              <p:cNvPr id="404" name="TextBox 403"/>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nvGrpSpPr>
            <p:cNvPr id="397" name="Group 396"/>
            <p:cNvGrpSpPr/>
            <p:nvPr/>
          </p:nvGrpSpPr>
          <p:grpSpPr>
            <a:xfrm>
              <a:off x="2541353" y="3505968"/>
              <a:ext cx="955475" cy="502187"/>
              <a:chOff x="572111" y="3518840"/>
              <a:chExt cx="855790" cy="489315"/>
            </a:xfrm>
          </p:grpSpPr>
          <p:pic>
            <p:nvPicPr>
              <p:cNvPr id="401" name="Picture 400"/>
              <p:cNvPicPr>
                <a:picLocks noChangeAspect="1"/>
              </p:cNvPicPr>
              <p:nvPr/>
            </p:nvPicPr>
            <p:blipFill>
              <a:blip r:embed="rId7"/>
              <a:stretch>
                <a:fillRect/>
              </a:stretch>
            </p:blipFill>
            <p:spPr>
              <a:xfrm>
                <a:off x="572111" y="3518840"/>
                <a:ext cx="855790" cy="489315"/>
              </a:xfrm>
              <a:prstGeom prst="rect">
                <a:avLst/>
              </a:prstGeom>
            </p:spPr>
          </p:pic>
          <p:sp>
            <p:nvSpPr>
              <p:cNvPr id="402" name="TextBox 401"/>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nvGrpSpPr>
            <p:cNvPr id="398" name="Group 397"/>
            <p:cNvGrpSpPr/>
            <p:nvPr/>
          </p:nvGrpSpPr>
          <p:grpSpPr>
            <a:xfrm>
              <a:off x="3520994" y="3509109"/>
              <a:ext cx="955475" cy="502187"/>
              <a:chOff x="572111" y="3518840"/>
              <a:chExt cx="855790" cy="489315"/>
            </a:xfrm>
          </p:grpSpPr>
          <p:pic>
            <p:nvPicPr>
              <p:cNvPr id="399" name="Picture 398"/>
              <p:cNvPicPr>
                <a:picLocks noChangeAspect="1"/>
              </p:cNvPicPr>
              <p:nvPr/>
            </p:nvPicPr>
            <p:blipFill>
              <a:blip r:embed="rId7"/>
              <a:stretch>
                <a:fillRect/>
              </a:stretch>
            </p:blipFill>
            <p:spPr>
              <a:xfrm>
                <a:off x="572111" y="3518840"/>
                <a:ext cx="855790" cy="489315"/>
              </a:xfrm>
              <a:prstGeom prst="rect">
                <a:avLst/>
              </a:prstGeom>
            </p:spPr>
          </p:pic>
          <p:sp>
            <p:nvSpPr>
              <p:cNvPr id="400" name="TextBox 399"/>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grpSp>
        <p:nvGrpSpPr>
          <p:cNvPr id="407" name="Group 406"/>
          <p:cNvGrpSpPr/>
          <p:nvPr/>
        </p:nvGrpSpPr>
        <p:grpSpPr>
          <a:xfrm>
            <a:off x="562617" y="1613771"/>
            <a:ext cx="3925874" cy="511011"/>
            <a:chOff x="550595" y="3505968"/>
            <a:chExt cx="3925874" cy="511011"/>
          </a:xfrm>
        </p:grpSpPr>
        <p:grpSp>
          <p:nvGrpSpPr>
            <p:cNvPr id="408" name="Group 407"/>
            <p:cNvGrpSpPr/>
            <p:nvPr/>
          </p:nvGrpSpPr>
          <p:grpSpPr>
            <a:xfrm>
              <a:off x="550595" y="3505968"/>
              <a:ext cx="955475" cy="502187"/>
              <a:chOff x="572111" y="3518840"/>
              <a:chExt cx="855790" cy="489315"/>
            </a:xfrm>
          </p:grpSpPr>
          <p:pic>
            <p:nvPicPr>
              <p:cNvPr id="418" name="Picture 417"/>
              <p:cNvPicPr>
                <a:picLocks noChangeAspect="1"/>
              </p:cNvPicPr>
              <p:nvPr/>
            </p:nvPicPr>
            <p:blipFill>
              <a:blip r:embed="rId7"/>
              <a:stretch>
                <a:fillRect/>
              </a:stretch>
            </p:blipFill>
            <p:spPr>
              <a:xfrm>
                <a:off x="572111" y="3518840"/>
                <a:ext cx="855790" cy="489315"/>
              </a:xfrm>
              <a:prstGeom prst="rect">
                <a:avLst/>
              </a:prstGeom>
            </p:spPr>
          </p:pic>
          <p:sp>
            <p:nvSpPr>
              <p:cNvPr id="419" name="TextBox 418"/>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nvGrpSpPr>
            <p:cNvPr id="409" name="Group 408"/>
            <p:cNvGrpSpPr/>
            <p:nvPr/>
          </p:nvGrpSpPr>
          <p:grpSpPr>
            <a:xfrm>
              <a:off x="1547948" y="3514792"/>
              <a:ext cx="955475" cy="502187"/>
              <a:chOff x="572111" y="3518840"/>
              <a:chExt cx="855790" cy="489315"/>
            </a:xfrm>
          </p:grpSpPr>
          <p:pic>
            <p:nvPicPr>
              <p:cNvPr id="416" name="Picture 415"/>
              <p:cNvPicPr>
                <a:picLocks noChangeAspect="1"/>
              </p:cNvPicPr>
              <p:nvPr/>
            </p:nvPicPr>
            <p:blipFill>
              <a:blip r:embed="rId7"/>
              <a:stretch>
                <a:fillRect/>
              </a:stretch>
            </p:blipFill>
            <p:spPr>
              <a:xfrm>
                <a:off x="572111" y="3518840"/>
                <a:ext cx="855790" cy="489315"/>
              </a:xfrm>
              <a:prstGeom prst="rect">
                <a:avLst/>
              </a:prstGeom>
            </p:spPr>
          </p:pic>
          <p:sp>
            <p:nvSpPr>
              <p:cNvPr id="417" name="TextBox 416"/>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nvGrpSpPr>
            <p:cNvPr id="410" name="Group 409"/>
            <p:cNvGrpSpPr/>
            <p:nvPr/>
          </p:nvGrpSpPr>
          <p:grpSpPr>
            <a:xfrm>
              <a:off x="2541353" y="3505968"/>
              <a:ext cx="955475" cy="502187"/>
              <a:chOff x="572111" y="3518840"/>
              <a:chExt cx="855790" cy="489315"/>
            </a:xfrm>
          </p:grpSpPr>
          <p:pic>
            <p:nvPicPr>
              <p:cNvPr id="414" name="Picture 413"/>
              <p:cNvPicPr>
                <a:picLocks noChangeAspect="1"/>
              </p:cNvPicPr>
              <p:nvPr/>
            </p:nvPicPr>
            <p:blipFill>
              <a:blip r:embed="rId7"/>
              <a:stretch>
                <a:fillRect/>
              </a:stretch>
            </p:blipFill>
            <p:spPr>
              <a:xfrm>
                <a:off x="572111" y="3518840"/>
                <a:ext cx="855790" cy="489315"/>
              </a:xfrm>
              <a:prstGeom prst="rect">
                <a:avLst/>
              </a:prstGeom>
            </p:spPr>
          </p:pic>
          <p:sp>
            <p:nvSpPr>
              <p:cNvPr id="415" name="TextBox 414"/>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nvGrpSpPr>
            <p:cNvPr id="411" name="Group 410"/>
            <p:cNvGrpSpPr/>
            <p:nvPr/>
          </p:nvGrpSpPr>
          <p:grpSpPr>
            <a:xfrm>
              <a:off x="3520994" y="3509109"/>
              <a:ext cx="955475" cy="502187"/>
              <a:chOff x="572111" y="3518840"/>
              <a:chExt cx="855790" cy="489315"/>
            </a:xfrm>
          </p:grpSpPr>
          <p:pic>
            <p:nvPicPr>
              <p:cNvPr id="412" name="Picture 411"/>
              <p:cNvPicPr>
                <a:picLocks noChangeAspect="1"/>
              </p:cNvPicPr>
              <p:nvPr/>
            </p:nvPicPr>
            <p:blipFill>
              <a:blip r:embed="rId7"/>
              <a:stretch>
                <a:fillRect/>
              </a:stretch>
            </p:blipFill>
            <p:spPr>
              <a:xfrm>
                <a:off x="572111" y="3518840"/>
                <a:ext cx="855790" cy="489315"/>
              </a:xfrm>
              <a:prstGeom prst="rect">
                <a:avLst/>
              </a:prstGeom>
            </p:spPr>
          </p:pic>
          <p:sp>
            <p:nvSpPr>
              <p:cNvPr id="413" name="TextBox 412"/>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pic>
        <p:nvPicPr>
          <p:cNvPr id="421" name="Picture 42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559403" y="3581330"/>
            <a:ext cx="1974393" cy="806481"/>
          </a:xfrm>
          <a:prstGeom prst="rect">
            <a:avLst/>
          </a:prstGeom>
        </p:spPr>
      </p:pic>
      <p:sp>
        <p:nvSpPr>
          <p:cNvPr id="7" name="TextBox 6"/>
          <p:cNvSpPr txBox="1"/>
          <p:nvPr/>
        </p:nvSpPr>
        <p:spPr>
          <a:xfrm>
            <a:off x="4775579" y="3561445"/>
            <a:ext cx="1355835" cy="369332"/>
          </a:xfrm>
          <a:prstGeom prst="rect">
            <a:avLst/>
          </a:prstGeom>
          <a:noFill/>
        </p:spPr>
        <p:txBody>
          <a:bodyPr wrap="square" rtlCol="0">
            <a:spAutoFit/>
          </a:bodyPr>
          <a:lstStyle/>
          <a:p>
            <a:r>
              <a:rPr lang="en-US" dirty="0"/>
              <a:t>Linux VM</a:t>
            </a:r>
          </a:p>
        </p:txBody>
      </p:sp>
      <p:sp>
        <p:nvSpPr>
          <p:cNvPr id="422" name="Rectangle 421"/>
          <p:cNvSpPr/>
          <p:nvPr/>
        </p:nvSpPr>
        <p:spPr bwMode="auto">
          <a:xfrm>
            <a:off x="4548705" y="3256963"/>
            <a:ext cx="1985293" cy="301763"/>
          </a:xfrm>
          <a:prstGeom prst="rect">
            <a:avLst/>
          </a:prstGeom>
          <a:solidFill>
            <a:srgbClr val="7030A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eaLnBrk="1" fontAlgn="base" latinLnBrk="0" hangingPunct="1">
              <a:lnSpc>
                <a:spcPct val="100000"/>
              </a:lnSpc>
              <a:spcBef>
                <a:spcPct val="0"/>
              </a:spcBef>
              <a:spcAft>
                <a:spcPct val="0"/>
              </a:spcAft>
              <a:buClrTx/>
              <a:buSzTx/>
              <a:buFontTx/>
              <a:buNone/>
              <a:tabLst/>
              <a:defRPr/>
            </a:pPr>
            <a:r>
              <a:rPr kumimoji="0" lang="en-US" sz="1765" b="0" i="0" u="none" strike="noStrike" kern="0" cap="none" spc="0" normalizeH="0" baseline="0" noProof="0" dirty="0">
                <a:ln>
                  <a:noFill/>
                </a:ln>
                <a:gradFill>
                  <a:gsLst>
                    <a:gs pos="16814">
                      <a:srgbClr val="FFFFFF"/>
                    </a:gs>
                    <a:gs pos="46000">
                      <a:srgbClr val="FFFFFF"/>
                    </a:gs>
                  </a:gsLst>
                  <a:lin ang="5400000" scaled="0"/>
                </a:gradFill>
                <a:effectLst/>
                <a:uLnTx/>
                <a:uFillTx/>
              </a:rPr>
              <a:t>Container</a:t>
            </a:r>
            <a:r>
              <a:rPr lang="en-US" sz="1765" kern="0" dirty="0">
                <a:gradFill>
                  <a:gsLst>
                    <a:gs pos="16814">
                      <a:srgbClr val="FFFFFF"/>
                    </a:gs>
                    <a:gs pos="46000">
                      <a:srgbClr val="FFFFFF"/>
                    </a:gs>
                  </a:gsLst>
                  <a:lin ang="5400000" scaled="0"/>
                </a:gradFill>
              </a:rPr>
              <a:t> Engine</a:t>
            </a:r>
            <a:endParaRPr kumimoji="0" lang="en-US" sz="1765" b="0" i="0" u="none" strike="noStrike" kern="0" cap="none" spc="0" normalizeH="0" baseline="0" noProof="0" dirty="0">
              <a:ln>
                <a:noFill/>
              </a:ln>
              <a:gradFill>
                <a:gsLst>
                  <a:gs pos="16814">
                    <a:srgbClr val="FFFFFF"/>
                  </a:gs>
                  <a:gs pos="46000">
                    <a:srgbClr val="FFFFFF"/>
                  </a:gs>
                </a:gsLst>
                <a:lin ang="5400000" scaled="0"/>
              </a:gradFill>
              <a:effectLst/>
              <a:uLnTx/>
              <a:uFillTx/>
            </a:endParaRPr>
          </a:p>
        </p:txBody>
      </p:sp>
      <p:sp>
        <p:nvSpPr>
          <p:cNvPr id="424" name="Rectangle 423"/>
          <p:cNvSpPr/>
          <p:nvPr/>
        </p:nvSpPr>
        <p:spPr bwMode="auto">
          <a:xfrm>
            <a:off x="6616730" y="4016607"/>
            <a:ext cx="1875364" cy="301763"/>
          </a:xfrm>
          <a:prstGeom prst="rect">
            <a:avLst/>
          </a:prstGeom>
          <a:solidFill>
            <a:srgbClr val="7030A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eaLnBrk="1" fontAlgn="base" latinLnBrk="0" hangingPunct="1">
              <a:lnSpc>
                <a:spcPct val="100000"/>
              </a:lnSpc>
              <a:spcBef>
                <a:spcPct val="0"/>
              </a:spcBef>
              <a:spcAft>
                <a:spcPct val="0"/>
              </a:spcAft>
              <a:buClrTx/>
              <a:buSzTx/>
              <a:buFontTx/>
              <a:buNone/>
              <a:tabLst/>
              <a:defRPr/>
            </a:pPr>
            <a:r>
              <a:rPr kumimoji="0" lang="en-US" sz="1765" b="0" i="0" u="none" strike="noStrike" kern="0" cap="none" spc="0" normalizeH="0" baseline="0" noProof="0" dirty="0">
                <a:ln>
                  <a:noFill/>
                </a:ln>
                <a:gradFill>
                  <a:gsLst>
                    <a:gs pos="16814">
                      <a:srgbClr val="FFFFFF"/>
                    </a:gs>
                    <a:gs pos="46000">
                      <a:srgbClr val="FFFFFF"/>
                    </a:gs>
                  </a:gsLst>
                  <a:lin ang="5400000" scaled="0"/>
                </a:gradFill>
                <a:effectLst/>
                <a:uLnTx/>
                <a:uFillTx/>
              </a:rPr>
              <a:t>Container</a:t>
            </a:r>
            <a:r>
              <a:rPr lang="en-US" sz="1765" kern="0" dirty="0">
                <a:gradFill>
                  <a:gsLst>
                    <a:gs pos="16814">
                      <a:srgbClr val="FFFFFF"/>
                    </a:gs>
                    <a:gs pos="46000">
                      <a:srgbClr val="FFFFFF"/>
                    </a:gs>
                  </a:gsLst>
                  <a:lin ang="5400000" scaled="0"/>
                </a:gradFill>
              </a:rPr>
              <a:t> Engine</a:t>
            </a:r>
            <a:endParaRPr kumimoji="0" lang="en-US" sz="1765" b="0" i="0" u="none" strike="noStrike" kern="0" cap="none" spc="0" normalizeH="0" baseline="0" noProof="0" dirty="0">
              <a:ln>
                <a:noFill/>
              </a:ln>
              <a:gradFill>
                <a:gsLst>
                  <a:gs pos="16814">
                    <a:srgbClr val="FFFFFF"/>
                  </a:gs>
                  <a:gs pos="46000">
                    <a:srgbClr val="FFFFFF"/>
                  </a:gs>
                </a:gsLst>
                <a:lin ang="5400000" scaled="0"/>
              </a:gradFill>
              <a:effectLst/>
              <a:uLnTx/>
              <a:uFillTx/>
            </a:endParaRPr>
          </a:p>
        </p:txBody>
      </p:sp>
      <p:grpSp>
        <p:nvGrpSpPr>
          <p:cNvPr id="425" name="Group 424"/>
          <p:cNvGrpSpPr/>
          <p:nvPr/>
        </p:nvGrpSpPr>
        <p:grpSpPr>
          <a:xfrm>
            <a:off x="565906" y="1088044"/>
            <a:ext cx="3925874" cy="511011"/>
            <a:chOff x="550595" y="3505968"/>
            <a:chExt cx="3925874" cy="511011"/>
          </a:xfrm>
        </p:grpSpPr>
        <p:grpSp>
          <p:nvGrpSpPr>
            <p:cNvPr id="426" name="Group 425"/>
            <p:cNvGrpSpPr/>
            <p:nvPr/>
          </p:nvGrpSpPr>
          <p:grpSpPr>
            <a:xfrm>
              <a:off x="550595" y="3505968"/>
              <a:ext cx="955475" cy="502187"/>
              <a:chOff x="572111" y="3518840"/>
              <a:chExt cx="855790" cy="489315"/>
            </a:xfrm>
          </p:grpSpPr>
          <p:pic>
            <p:nvPicPr>
              <p:cNvPr id="436" name="Picture 435"/>
              <p:cNvPicPr>
                <a:picLocks noChangeAspect="1"/>
              </p:cNvPicPr>
              <p:nvPr/>
            </p:nvPicPr>
            <p:blipFill>
              <a:blip r:embed="rId7"/>
              <a:stretch>
                <a:fillRect/>
              </a:stretch>
            </p:blipFill>
            <p:spPr>
              <a:xfrm>
                <a:off x="572111" y="3518840"/>
                <a:ext cx="855790" cy="489315"/>
              </a:xfrm>
              <a:prstGeom prst="rect">
                <a:avLst/>
              </a:prstGeom>
            </p:spPr>
          </p:pic>
          <p:sp>
            <p:nvSpPr>
              <p:cNvPr id="437" name="TextBox 436"/>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nvGrpSpPr>
            <p:cNvPr id="427" name="Group 426"/>
            <p:cNvGrpSpPr/>
            <p:nvPr/>
          </p:nvGrpSpPr>
          <p:grpSpPr>
            <a:xfrm>
              <a:off x="1547948" y="3514792"/>
              <a:ext cx="955475" cy="502187"/>
              <a:chOff x="572111" y="3518840"/>
              <a:chExt cx="855790" cy="489315"/>
            </a:xfrm>
          </p:grpSpPr>
          <p:pic>
            <p:nvPicPr>
              <p:cNvPr id="434" name="Picture 433"/>
              <p:cNvPicPr>
                <a:picLocks noChangeAspect="1"/>
              </p:cNvPicPr>
              <p:nvPr/>
            </p:nvPicPr>
            <p:blipFill>
              <a:blip r:embed="rId7"/>
              <a:stretch>
                <a:fillRect/>
              </a:stretch>
            </p:blipFill>
            <p:spPr>
              <a:xfrm>
                <a:off x="572111" y="3518840"/>
                <a:ext cx="855790" cy="489315"/>
              </a:xfrm>
              <a:prstGeom prst="rect">
                <a:avLst/>
              </a:prstGeom>
            </p:spPr>
          </p:pic>
          <p:sp>
            <p:nvSpPr>
              <p:cNvPr id="435" name="TextBox 434"/>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nvGrpSpPr>
            <p:cNvPr id="428" name="Group 427"/>
            <p:cNvGrpSpPr/>
            <p:nvPr/>
          </p:nvGrpSpPr>
          <p:grpSpPr>
            <a:xfrm>
              <a:off x="2541353" y="3505968"/>
              <a:ext cx="955475" cy="502187"/>
              <a:chOff x="572111" y="3518840"/>
              <a:chExt cx="855790" cy="489315"/>
            </a:xfrm>
          </p:grpSpPr>
          <p:pic>
            <p:nvPicPr>
              <p:cNvPr id="432" name="Picture 431"/>
              <p:cNvPicPr>
                <a:picLocks noChangeAspect="1"/>
              </p:cNvPicPr>
              <p:nvPr/>
            </p:nvPicPr>
            <p:blipFill>
              <a:blip r:embed="rId7"/>
              <a:stretch>
                <a:fillRect/>
              </a:stretch>
            </p:blipFill>
            <p:spPr>
              <a:xfrm>
                <a:off x="572111" y="3518840"/>
                <a:ext cx="855790" cy="489315"/>
              </a:xfrm>
              <a:prstGeom prst="rect">
                <a:avLst/>
              </a:prstGeom>
            </p:spPr>
          </p:pic>
          <p:sp>
            <p:nvSpPr>
              <p:cNvPr id="433" name="TextBox 432"/>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nvGrpSpPr>
            <p:cNvPr id="429" name="Group 428"/>
            <p:cNvGrpSpPr/>
            <p:nvPr/>
          </p:nvGrpSpPr>
          <p:grpSpPr>
            <a:xfrm>
              <a:off x="3520994" y="3509109"/>
              <a:ext cx="955475" cy="502187"/>
              <a:chOff x="572111" y="3518840"/>
              <a:chExt cx="855790" cy="489315"/>
            </a:xfrm>
          </p:grpSpPr>
          <p:pic>
            <p:nvPicPr>
              <p:cNvPr id="430" name="Picture 429"/>
              <p:cNvPicPr>
                <a:picLocks noChangeAspect="1"/>
              </p:cNvPicPr>
              <p:nvPr/>
            </p:nvPicPr>
            <p:blipFill>
              <a:blip r:embed="rId7"/>
              <a:stretch>
                <a:fillRect/>
              </a:stretch>
            </p:blipFill>
            <p:spPr>
              <a:xfrm>
                <a:off x="572111" y="3518840"/>
                <a:ext cx="855790" cy="489315"/>
              </a:xfrm>
              <a:prstGeom prst="rect">
                <a:avLst/>
              </a:prstGeom>
            </p:spPr>
          </p:pic>
          <p:sp>
            <p:nvSpPr>
              <p:cNvPr id="431" name="TextBox 430"/>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sp>
        <p:nvSpPr>
          <p:cNvPr id="438" name="Callout: Down Arrow 437"/>
          <p:cNvSpPr/>
          <p:nvPr/>
        </p:nvSpPr>
        <p:spPr>
          <a:xfrm rot="20168385">
            <a:off x="160687" y="154272"/>
            <a:ext cx="2572114" cy="2105405"/>
          </a:xfrm>
          <a:prstGeom prst="downArrow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accent1">
                    <a:lumMod val="50000"/>
                  </a:schemeClr>
                </a:solidFill>
              </a:rPr>
              <a:t>Single OS</a:t>
            </a:r>
          </a:p>
          <a:p>
            <a:pPr algn="ctr"/>
            <a:r>
              <a:rPr lang="en-US" sz="3200" dirty="0">
                <a:solidFill>
                  <a:schemeClr val="accent1">
                    <a:lumMod val="50000"/>
                  </a:schemeClr>
                </a:solidFill>
              </a:rPr>
              <a:t>All Workloads</a:t>
            </a:r>
          </a:p>
        </p:txBody>
      </p:sp>
      <p:grpSp>
        <p:nvGrpSpPr>
          <p:cNvPr id="440" name="Group 439"/>
          <p:cNvGrpSpPr/>
          <p:nvPr/>
        </p:nvGrpSpPr>
        <p:grpSpPr>
          <a:xfrm>
            <a:off x="4514923" y="2455696"/>
            <a:ext cx="955475" cy="502187"/>
            <a:chOff x="572111" y="3518840"/>
            <a:chExt cx="855790" cy="489315"/>
          </a:xfrm>
        </p:grpSpPr>
        <p:pic>
          <p:nvPicPr>
            <p:cNvPr id="450" name="Picture 449"/>
            <p:cNvPicPr>
              <a:picLocks noChangeAspect="1"/>
            </p:cNvPicPr>
            <p:nvPr/>
          </p:nvPicPr>
          <p:blipFill>
            <a:blip r:embed="rId7"/>
            <a:stretch>
              <a:fillRect/>
            </a:stretch>
          </p:blipFill>
          <p:spPr>
            <a:xfrm>
              <a:off x="572111" y="3518840"/>
              <a:ext cx="855790" cy="489315"/>
            </a:xfrm>
            <a:prstGeom prst="rect">
              <a:avLst/>
            </a:prstGeom>
          </p:spPr>
        </p:pic>
        <p:sp>
          <p:nvSpPr>
            <p:cNvPr id="451" name="TextBox 450"/>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nvGrpSpPr>
          <p:cNvPr id="441" name="Group 440"/>
          <p:cNvGrpSpPr/>
          <p:nvPr/>
        </p:nvGrpSpPr>
        <p:grpSpPr>
          <a:xfrm>
            <a:off x="5512276" y="2464520"/>
            <a:ext cx="955475" cy="502187"/>
            <a:chOff x="572111" y="3518840"/>
            <a:chExt cx="855790" cy="489315"/>
          </a:xfrm>
        </p:grpSpPr>
        <p:pic>
          <p:nvPicPr>
            <p:cNvPr id="448" name="Picture 447"/>
            <p:cNvPicPr>
              <a:picLocks noChangeAspect="1"/>
            </p:cNvPicPr>
            <p:nvPr/>
          </p:nvPicPr>
          <p:blipFill>
            <a:blip r:embed="rId7"/>
            <a:stretch>
              <a:fillRect/>
            </a:stretch>
          </p:blipFill>
          <p:spPr>
            <a:xfrm>
              <a:off x="572111" y="3518840"/>
              <a:ext cx="855790" cy="489315"/>
            </a:xfrm>
            <a:prstGeom prst="rect">
              <a:avLst/>
            </a:prstGeom>
          </p:spPr>
        </p:pic>
        <p:sp>
          <p:nvSpPr>
            <p:cNvPr id="449" name="TextBox 448"/>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nvGrpSpPr>
          <p:cNvPr id="8" name="Group 7"/>
          <p:cNvGrpSpPr/>
          <p:nvPr/>
        </p:nvGrpSpPr>
        <p:grpSpPr>
          <a:xfrm>
            <a:off x="4526407" y="1544407"/>
            <a:ext cx="1952828" cy="511011"/>
            <a:chOff x="4528318" y="2199863"/>
            <a:chExt cx="1952828" cy="511011"/>
          </a:xfrm>
        </p:grpSpPr>
        <p:grpSp>
          <p:nvGrpSpPr>
            <p:cNvPr id="452" name="Group 451"/>
            <p:cNvGrpSpPr/>
            <p:nvPr/>
          </p:nvGrpSpPr>
          <p:grpSpPr>
            <a:xfrm>
              <a:off x="4528318" y="2199863"/>
              <a:ext cx="955475" cy="502187"/>
              <a:chOff x="572111" y="3518840"/>
              <a:chExt cx="855790" cy="489315"/>
            </a:xfrm>
          </p:grpSpPr>
          <p:pic>
            <p:nvPicPr>
              <p:cNvPr id="453" name="Picture 452"/>
              <p:cNvPicPr>
                <a:picLocks noChangeAspect="1"/>
              </p:cNvPicPr>
              <p:nvPr/>
            </p:nvPicPr>
            <p:blipFill>
              <a:blip r:embed="rId7"/>
              <a:stretch>
                <a:fillRect/>
              </a:stretch>
            </p:blipFill>
            <p:spPr>
              <a:xfrm>
                <a:off x="572111" y="3518840"/>
                <a:ext cx="855790" cy="489315"/>
              </a:xfrm>
              <a:prstGeom prst="rect">
                <a:avLst/>
              </a:prstGeom>
            </p:spPr>
          </p:pic>
          <p:sp>
            <p:nvSpPr>
              <p:cNvPr id="454" name="TextBox 453"/>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nvGrpSpPr>
            <p:cNvPr id="455" name="Group 454"/>
            <p:cNvGrpSpPr/>
            <p:nvPr/>
          </p:nvGrpSpPr>
          <p:grpSpPr>
            <a:xfrm>
              <a:off x="5525671" y="2208687"/>
              <a:ext cx="955475" cy="502187"/>
              <a:chOff x="572111" y="3518840"/>
              <a:chExt cx="855790" cy="489315"/>
            </a:xfrm>
          </p:grpSpPr>
          <p:pic>
            <p:nvPicPr>
              <p:cNvPr id="456" name="Picture 455"/>
              <p:cNvPicPr>
                <a:picLocks noChangeAspect="1"/>
              </p:cNvPicPr>
              <p:nvPr/>
            </p:nvPicPr>
            <p:blipFill>
              <a:blip r:embed="rId7"/>
              <a:stretch>
                <a:fillRect/>
              </a:stretch>
            </p:blipFill>
            <p:spPr>
              <a:xfrm>
                <a:off x="572111" y="3518840"/>
                <a:ext cx="855790" cy="489315"/>
              </a:xfrm>
              <a:prstGeom prst="rect">
                <a:avLst/>
              </a:prstGeom>
            </p:spPr>
          </p:pic>
          <p:sp>
            <p:nvSpPr>
              <p:cNvPr id="457" name="TextBox 456"/>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grpSp>
        <p:nvGrpSpPr>
          <p:cNvPr id="458" name="Group 457"/>
          <p:cNvGrpSpPr/>
          <p:nvPr/>
        </p:nvGrpSpPr>
        <p:grpSpPr>
          <a:xfrm>
            <a:off x="6563873" y="3199217"/>
            <a:ext cx="955475" cy="502187"/>
            <a:chOff x="572111" y="3518840"/>
            <a:chExt cx="855790" cy="489315"/>
          </a:xfrm>
        </p:grpSpPr>
        <p:pic>
          <p:nvPicPr>
            <p:cNvPr id="459" name="Picture 458"/>
            <p:cNvPicPr>
              <a:picLocks noChangeAspect="1"/>
            </p:cNvPicPr>
            <p:nvPr/>
          </p:nvPicPr>
          <p:blipFill>
            <a:blip r:embed="rId7"/>
            <a:stretch>
              <a:fillRect/>
            </a:stretch>
          </p:blipFill>
          <p:spPr>
            <a:xfrm>
              <a:off x="572111" y="3518840"/>
              <a:ext cx="855790" cy="489315"/>
            </a:xfrm>
            <a:prstGeom prst="rect">
              <a:avLst/>
            </a:prstGeom>
          </p:spPr>
        </p:pic>
        <p:sp>
          <p:nvSpPr>
            <p:cNvPr id="460" name="TextBox 459"/>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nvGrpSpPr>
          <p:cNvPr id="461" name="Group 460"/>
          <p:cNvGrpSpPr/>
          <p:nvPr/>
        </p:nvGrpSpPr>
        <p:grpSpPr>
          <a:xfrm>
            <a:off x="7561226" y="3208041"/>
            <a:ext cx="955475" cy="502187"/>
            <a:chOff x="572111" y="3518840"/>
            <a:chExt cx="855790" cy="489315"/>
          </a:xfrm>
        </p:grpSpPr>
        <p:pic>
          <p:nvPicPr>
            <p:cNvPr id="462" name="Picture 461"/>
            <p:cNvPicPr>
              <a:picLocks noChangeAspect="1"/>
            </p:cNvPicPr>
            <p:nvPr/>
          </p:nvPicPr>
          <p:blipFill>
            <a:blip r:embed="rId7"/>
            <a:stretch>
              <a:fillRect/>
            </a:stretch>
          </p:blipFill>
          <p:spPr>
            <a:xfrm>
              <a:off x="572111" y="3518840"/>
              <a:ext cx="855790" cy="489315"/>
            </a:xfrm>
            <a:prstGeom prst="rect">
              <a:avLst/>
            </a:prstGeom>
          </p:spPr>
        </p:pic>
        <p:sp>
          <p:nvSpPr>
            <p:cNvPr id="463" name="TextBox 462"/>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nvGrpSpPr>
          <p:cNvPr id="470" name="Group 469"/>
          <p:cNvGrpSpPr/>
          <p:nvPr/>
        </p:nvGrpSpPr>
        <p:grpSpPr>
          <a:xfrm>
            <a:off x="4516195" y="2007518"/>
            <a:ext cx="1952828" cy="511011"/>
            <a:chOff x="4528318" y="2199863"/>
            <a:chExt cx="1952828" cy="511011"/>
          </a:xfrm>
        </p:grpSpPr>
        <p:grpSp>
          <p:nvGrpSpPr>
            <p:cNvPr id="471" name="Group 470"/>
            <p:cNvGrpSpPr/>
            <p:nvPr/>
          </p:nvGrpSpPr>
          <p:grpSpPr>
            <a:xfrm>
              <a:off x="4528318" y="2199863"/>
              <a:ext cx="955475" cy="502187"/>
              <a:chOff x="572111" y="3518840"/>
              <a:chExt cx="855790" cy="489315"/>
            </a:xfrm>
          </p:grpSpPr>
          <p:pic>
            <p:nvPicPr>
              <p:cNvPr id="475" name="Picture 474"/>
              <p:cNvPicPr>
                <a:picLocks noChangeAspect="1"/>
              </p:cNvPicPr>
              <p:nvPr/>
            </p:nvPicPr>
            <p:blipFill>
              <a:blip r:embed="rId7"/>
              <a:stretch>
                <a:fillRect/>
              </a:stretch>
            </p:blipFill>
            <p:spPr>
              <a:xfrm>
                <a:off x="572111" y="3518840"/>
                <a:ext cx="855790" cy="489315"/>
              </a:xfrm>
              <a:prstGeom prst="rect">
                <a:avLst/>
              </a:prstGeom>
            </p:spPr>
          </p:pic>
          <p:sp>
            <p:nvSpPr>
              <p:cNvPr id="476" name="TextBox 475"/>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nvGrpSpPr>
            <p:cNvPr id="472" name="Group 471"/>
            <p:cNvGrpSpPr/>
            <p:nvPr/>
          </p:nvGrpSpPr>
          <p:grpSpPr>
            <a:xfrm>
              <a:off x="5525671" y="2208687"/>
              <a:ext cx="955475" cy="502187"/>
              <a:chOff x="572111" y="3518840"/>
              <a:chExt cx="855790" cy="489315"/>
            </a:xfrm>
          </p:grpSpPr>
          <p:pic>
            <p:nvPicPr>
              <p:cNvPr id="473" name="Picture 472"/>
              <p:cNvPicPr>
                <a:picLocks noChangeAspect="1"/>
              </p:cNvPicPr>
              <p:nvPr/>
            </p:nvPicPr>
            <p:blipFill>
              <a:blip r:embed="rId7"/>
              <a:stretch>
                <a:fillRect/>
              </a:stretch>
            </p:blipFill>
            <p:spPr>
              <a:xfrm>
                <a:off x="572111" y="3518840"/>
                <a:ext cx="855790" cy="489315"/>
              </a:xfrm>
              <a:prstGeom prst="rect">
                <a:avLst/>
              </a:prstGeom>
            </p:spPr>
          </p:pic>
          <p:sp>
            <p:nvSpPr>
              <p:cNvPr id="474" name="TextBox 473"/>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sp>
        <p:nvSpPr>
          <p:cNvPr id="477" name="Callout: Down Arrow 476"/>
          <p:cNvSpPr/>
          <p:nvPr/>
        </p:nvSpPr>
        <p:spPr>
          <a:xfrm rot="2743786">
            <a:off x="8525089" y="132987"/>
            <a:ext cx="2724681" cy="2302860"/>
          </a:xfrm>
          <a:prstGeom prst="downArrow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accent1">
                    <a:lumMod val="50000"/>
                  </a:schemeClr>
                </a:solidFill>
              </a:rPr>
              <a:t>OS</a:t>
            </a:r>
          </a:p>
          <a:p>
            <a:pPr algn="ctr"/>
            <a:r>
              <a:rPr lang="en-US" sz="3200" dirty="0">
                <a:solidFill>
                  <a:schemeClr val="accent1">
                    <a:lumMod val="50000"/>
                  </a:schemeClr>
                </a:solidFill>
              </a:rPr>
              <a:t>EACH Platform</a:t>
            </a:r>
          </a:p>
        </p:txBody>
      </p:sp>
      <p:grpSp>
        <p:nvGrpSpPr>
          <p:cNvPr id="478" name="Group 477"/>
          <p:cNvGrpSpPr/>
          <p:nvPr/>
        </p:nvGrpSpPr>
        <p:grpSpPr>
          <a:xfrm>
            <a:off x="4516074" y="1020026"/>
            <a:ext cx="1952828" cy="511011"/>
            <a:chOff x="4528318" y="2199863"/>
            <a:chExt cx="1952828" cy="511011"/>
          </a:xfrm>
        </p:grpSpPr>
        <p:grpSp>
          <p:nvGrpSpPr>
            <p:cNvPr id="479" name="Group 478"/>
            <p:cNvGrpSpPr/>
            <p:nvPr/>
          </p:nvGrpSpPr>
          <p:grpSpPr>
            <a:xfrm>
              <a:off x="4528318" y="2199863"/>
              <a:ext cx="955475" cy="502187"/>
              <a:chOff x="572111" y="3518840"/>
              <a:chExt cx="855790" cy="489315"/>
            </a:xfrm>
          </p:grpSpPr>
          <p:pic>
            <p:nvPicPr>
              <p:cNvPr id="483" name="Picture 482"/>
              <p:cNvPicPr>
                <a:picLocks noChangeAspect="1"/>
              </p:cNvPicPr>
              <p:nvPr/>
            </p:nvPicPr>
            <p:blipFill>
              <a:blip r:embed="rId7"/>
              <a:stretch>
                <a:fillRect/>
              </a:stretch>
            </p:blipFill>
            <p:spPr>
              <a:xfrm>
                <a:off x="572111" y="3518840"/>
                <a:ext cx="855790" cy="489315"/>
              </a:xfrm>
              <a:prstGeom prst="rect">
                <a:avLst/>
              </a:prstGeom>
            </p:spPr>
          </p:pic>
          <p:sp>
            <p:nvSpPr>
              <p:cNvPr id="484" name="TextBox 483"/>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nvGrpSpPr>
            <p:cNvPr id="480" name="Group 479"/>
            <p:cNvGrpSpPr/>
            <p:nvPr/>
          </p:nvGrpSpPr>
          <p:grpSpPr>
            <a:xfrm>
              <a:off x="5525671" y="2208687"/>
              <a:ext cx="955475" cy="502187"/>
              <a:chOff x="572111" y="3518840"/>
              <a:chExt cx="855790" cy="489315"/>
            </a:xfrm>
          </p:grpSpPr>
          <p:pic>
            <p:nvPicPr>
              <p:cNvPr id="481" name="Picture 480"/>
              <p:cNvPicPr>
                <a:picLocks noChangeAspect="1"/>
              </p:cNvPicPr>
              <p:nvPr/>
            </p:nvPicPr>
            <p:blipFill>
              <a:blip r:embed="rId7"/>
              <a:stretch>
                <a:fillRect/>
              </a:stretch>
            </p:blipFill>
            <p:spPr>
              <a:xfrm>
                <a:off x="572111" y="3518840"/>
                <a:ext cx="855790" cy="489315"/>
              </a:xfrm>
              <a:prstGeom prst="rect">
                <a:avLst/>
              </a:prstGeom>
            </p:spPr>
          </p:pic>
          <p:sp>
            <p:nvSpPr>
              <p:cNvPr id="482" name="TextBox 481"/>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grpSp>
        <p:nvGrpSpPr>
          <p:cNvPr id="485" name="Group 484"/>
          <p:cNvGrpSpPr/>
          <p:nvPr/>
        </p:nvGrpSpPr>
        <p:grpSpPr>
          <a:xfrm>
            <a:off x="6560205" y="2697876"/>
            <a:ext cx="1952828" cy="511011"/>
            <a:chOff x="4528318" y="2199863"/>
            <a:chExt cx="1952828" cy="511011"/>
          </a:xfrm>
        </p:grpSpPr>
        <p:grpSp>
          <p:nvGrpSpPr>
            <p:cNvPr id="486" name="Group 485"/>
            <p:cNvGrpSpPr/>
            <p:nvPr/>
          </p:nvGrpSpPr>
          <p:grpSpPr>
            <a:xfrm>
              <a:off x="4528318" y="2199863"/>
              <a:ext cx="955475" cy="502187"/>
              <a:chOff x="572111" y="3518840"/>
              <a:chExt cx="855790" cy="489315"/>
            </a:xfrm>
          </p:grpSpPr>
          <p:pic>
            <p:nvPicPr>
              <p:cNvPr id="490" name="Picture 489"/>
              <p:cNvPicPr>
                <a:picLocks noChangeAspect="1"/>
              </p:cNvPicPr>
              <p:nvPr/>
            </p:nvPicPr>
            <p:blipFill>
              <a:blip r:embed="rId7"/>
              <a:stretch>
                <a:fillRect/>
              </a:stretch>
            </p:blipFill>
            <p:spPr>
              <a:xfrm>
                <a:off x="572111" y="3518840"/>
                <a:ext cx="855790" cy="489315"/>
              </a:xfrm>
              <a:prstGeom prst="rect">
                <a:avLst/>
              </a:prstGeom>
            </p:spPr>
          </p:pic>
          <p:sp>
            <p:nvSpPr>
              <p:cNvPr id="491" name="TextBox 490"/>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nvGrpSpPr>
            <p:cNvPr id="487" name="Group 486"/>
            <p:cNvGrpSpPr/>
            <p:nvPr/>
          </p:nvGrpSpPr>
          <p:grpSpPr>
            <a:xfrm>
              <a:off x="5525671" y="2208687"/>
              <a:ext cx="955475" cy="502187"/>
              <a:chOff x="572111" y="3518840"/>
              <a:chExt cx="855790" cy="489315"/>
            </a:xfrm>
          </p:grpSpPr>
          <p:pic>
            <p:nvPicPr>
              <p:cNvPr id="488" name="Picture 487"/>
              <p:cNvPicPr>
                <a:picLocks noChangeAspect="1"/>
              </p:cNvPicPr>
              <p:nvPr/>
            </p:nvPicPr>
            <p:blipFill>
              <a:blip r:embed="rId7"/>
              <a:stretch>
                <a:fillRect/>
              </a:stretch>
            </p:blipFill>
            <p:spPr>
              <a:xfrm>
                <a:off x="572111" y="3518840"/>
                <a:ext cx="855790" cy="489315"/>
              </a:xfrm>
              <a:prstGeom prst="rect">
                <a:avLst/>
              </a:prstGeom>
            </p:spPr>
          </p:pic>
          <p:sp>
            <p:nvSpPr>
              <p:cNvPr id="489" name="TextBox 488"/>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grpSp>
        <p:nvGrpSpPr>
          <p:cNvPr id="492" name="Group 491"/>
          <p:cNvGrpSpPr/>
          <p:nvPr/>
        </p:nvGrpSpPr>
        <p:grpSpPr>
          <a:xfrm>
            <a:off x="6560205" y="2191951"/>
            <a:ext cx="1952828" cy="511011"/>
            <a:chOff x="4528318" y="2199863"/>
            <a:chExt cx="1952828" cy="511011"/>
          </a:xfrm>
        </p:grpSpPr>
        <p:grpSp>
          <p:nvGrpSpPr>
            <p:cNvPr id="493" name="Group 492"/>
            <p:cNvGrpSpPr/>
            <p:nvPr/>
          </p:nvGrpSpPr>
          <p:grpSpPr>
            <a:xfrm>
              <a:off x="4528318" y="2199863"/>
              <a:ext cx="955475" cy="502187"/>
              <a:chOff x="572111" y="3518840"/>
              <a:chExt cx="855790" cy="489315"/>
            </a:xfrm>
          </p:grpSpPr>
          <p:pic>
            <p:nvPicPr>
              <p:cNvPr id="497" name="Picture 496"/>
              <p:cNvPicPr>
                <a:picLocks noChangeAspect="1"/>
              </p:cNvPicPr>
              <p:nvPr/>
            </p:nvPicPr>
            <p:blipFill>
              <a:blip r:embed="rId7"/>
              <a:stretch>
                <a:fillRect/>
              </a:stretch>
            </p:blipFill>
            <p:spPr>
              <a:xfrm>
                <a:off x="572111" y="3518840"/>
                <a:ext cx="855790" cy="489315"/>
              </a:xfrm>
              <a:prstGeom prst="rect">
                <a:avLst/>
              </a:prstGeom>
            </p:spPr>
          </p:pic>
          <p:sp>
            <p:nvSpPr>
              <p:cNvPr id="498" name="TextBox 497"/>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nvGrpSpPr>
            <p:cNvPr id="494" name="Group 493"/>
            <p:cNvGrpSpPr/>
            <p:nvPr/>
          </p:nvGrpSpPr>
          <p:grpSpPr>
            <a:xfrm>
              <a:off x="5525671" y="2208687"/>
              <a:ext cx="955475" cy="502187"/>
              <a:chOff x="572111" y="3518840"/>
              <a:chExt cx="855790" cy="489315"/>
            </a:xfrm>
          </p:grpSpPr>
          <p:pic>
            <p:nvPicPr>
              <p:cNvPr id="495" name="Picture 494"/>
              <p:cNvPicPr>
                <a:picLocks noChangeAspect="1"/>
              </p:cNvPicPr>
              <p:nvPr/>
            </p:nvPicPr>
            <p:blipFill>
              <a:blip r:embed="rId7"/>
              <a:stretch>
                <a:fillRect/>
              </a:stretch>
            </p:blipFill>
            <p:spPr>
              <a:xfrm>
                <a:off x="572111" y="3518840"/>
                <a:ext cx="855790" cy="489315"/>
              </a:xfrm>
              <a:prstGeom prst="rect">
                <a:avLst/>
              </a:prstGeom>
            </p:spPr>
          </p:pic>
          <p:sp>
            <p:nvSpPr>
              <p:cNvPr id="496" name="TextBox 495"/>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grpSp>
        <p:nvGrpSpPr>
          <p:cNvPr id="499" name="Group 498"/>
          <p:cNvGrpSpPr/>
          <p:nvPr/>
        </p:nvGrpSpPr>
        <p:grpSpPr>
          <a:xfrm>
            <a:off x="6539266" y="1664749"/>
            <a:ext cx="1952828" cy="511011"/>
            <a:chOff x="4528318" y="2199863"/>
            <a:chExt cx="1952828" cy="511011"/>
          </a:xfrm>
        </p:grpSpPr>
        <p:grpSp>
          <p:nvGrpSpPr>
            <p:cNvPr id="500" name="Group 499"/>
            <p:cNvGrpSpPr/>
            <p:nvPr/>
          </p:nvGrpSpPr>
          <p:grpSpPr>
            <a:xfrm>
              <a:off x="4528318" y="2199863"/>
              <a:ext cx="955475" cy="502187"/>
              <a:chOff x="572111" y="3518840"/>
              <a:chExt cx="855790" cy="489315"/>
            </a:xfrm>
          </p:grpSpPr>
          <p:pic>
            <p:nvPicPr>
              <p:cNvPr id="504" name="Picture 503"/>
              <p:cNvPicPr>
                <a:picLocks noChangeAspect="1"/>
              </p:cNvPicPr>
              <p:nvPr/>
            </p:nvPicPr>
            <p:blipFill>
              <a:blip r:embed="rId7"/>
              <a:stretch>
                <a:fillRect/>
              </a:stretch>
            </p:blipFill>
            <p:spPr>
              <a:xfrm>
                <a:off x="572111" y="3518840"/>
                <a:ext cx="855790" cy="489315"/>
              </a:xfrm>
              <a:prstGeom prst="rect">
                <a:avLst/>
              </a:prstGeom>
            </p:spPr>
          </p:pic>
          <p:sp>
            <p:nvSpPr>
              <p:cNvPr id="505" name="TextBox 504"/>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nvGrpSpPr>
            <p:cNvPr id="501" name="Group 500"/>
            <p:cNvGrpSpPr/>
            <p:nvPr/>
          </p:nvGrpSpPr>
          <p:grpSpPr>
            <a:xfrm>
              <a:off x="5525671" y="2208687"/>
              <a:ext cx="955475" cy="502187"/>
              <a:chOff x="572111" y="3518840"/>
              <a:chExt cx="855790" cy="489315"/>
            </a:xfrm>
          </p:grpSpPr>
          <p:pic>
            <p:nvPicPr>
              <p:cNvPr id="502" name="Picture 501"/>
              <p:cNvPicPr>
                <a:picLocks noChangeAspect="1"/>
              </p:cNvPicPr>
              <p:nvPr/>
            </p:nvPicPr>
            <p:blipFill>
              <a:blip r:embed="rId7"/>
              <a:stretch>
                <a:fillRect/>
              </a:stretch>
            </p:blipFill>
            <p:spPr>
              <a:xfrm>
                <a:off x="572111" y="3518840"/>
                <a:ext cx="855790" cy="489315"/>
              </a:xfrm>
              <a:prstGeom prst="rect">
                <a:avLst/>
              </a:prstGeom>
            </p:spPr>
          </p:pic>
          <p:sp>
            <p:nvSpPr>
              <p:cNvPr id="503" name="TextBox 502"/>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grpSp>
        <p:nvGrpSpPr>
          <p:cNvPr id="506" name="Group 505"/>
          <p:cNvGrpSpPr/>
          <p:nvPr/>
        </p:nvGrpSpPr>
        <p:grpSpPr>
          <a:xfrm>
            <a:off x="6548602" y="1128276"/>
            <a:ext cx="1952828" cy="511011"/>
            <a:chOff x="4528318" y="2199863"/>
            <a:chExt cx="1952828" cy="511011"/>
          </a:xfrm>
        </p:grpSpPr>
        <p:grpSp>
          <p:nvGrpSpPr>
            <p:cNvPr id="507" name="Group 506"/>
            <p:cNvGrpSpPr/>
            <p:nvPr/>
          </p:nvGrpSpPr>
          <p:grpSpPr>
            <a:xfrm>
              <a:off x="4528318" y="2199863"/>
              <a:ext cx="955475" cy="502187"/>
              <a:chOff x="572111" y="3518840"/>
              <a:chExt cx="855790" cy="489315"/>
            </a:xfrm>
          </p:grpSpPr>
          <p:pic>
            <p:nvPicPr>
              <p:cNvPr id="511" name="Picture 510"/>
              <p:cNvPicPr>
                <a:picLocks noChangeAspect="1"/>
              </p:cNvPicPr>
              <p:nvPr/>
            </p:nvPicPr>
            <p:blipFill>
              <a:blip r:embed="rId7"/>
              <a:stretch>
                <a:fillRect/>
              </a:stretch>
            </p:blipFill>
            <p:spPr>
              <a:xfrm>
                <a:off x="572111" y="3518840"/>
                <a:ext cx="855790" cy="489315"/>
              </a:xfrm>
              <a:prstGeom prst="rect">
                <a:avLst/>
              </a:prstGeom>
            </p:spPr>
          </p:pic>
          <p:sp>
            <p:nvSpPr>
              <p:cNvPr id="512" name="TextBox 511"/>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nvGrpSpPr>
            <p:cNvPr id="508" name="Group 507"/>
            <p:cNvGrpSpPr/>
            <p:nvPr/>
          </p:nvGrpSpPr>
          <p:grpSpPr>
            <a:xfrm>
              <a:off x="5525671" y="2208687"/>
              <a:ext cx="955475" cy="502187"/>
              <a:chOff x="572111" y="3518840"/>
              <a:chExt cx="855790" cy="489315"/>
            </a:xfrm>
          </p:grpSpPr>
          <p:pic>
            <p:nvPicPr>
              <p:cNvPr id="509" name="Picture 508"/>
              <p:cNvPicPr>
                <a:picLocks noChangeAspect="1"/>
              </p:cNvPicPr>
              <p:nvPr/>
            </p:nvPicPr>
            <p:blipFill>
              <a:blip r:embed="rId7"/>
              <a:stretch>
                <a:fillRect/>
              </a:stretch>
            </p:blipFill>
            <p:spPr>
              <a:xfrm>
                <a:off x="572111" y="3518840"/>
                <a:ext cx="855790" cy="489315"/>
              </a:xfrm>
              <a:prstGeom prst="rect">
                <a:avLst/>
              </a:prstGeom>
            </p:spPr>
          </p:pic>
          <p:sp>
            <p:nvSpPr>
              <p:cNvPr id="510" name="TextBox 509"/>
              <p:cNvSpPr txBox="1"/>
              <p:nvPr/>
            </p:nvSpPr>
            <p:spPr>
              <a:xfrm>
                <a:off x="735161" y="3568162"/>
                <a:ext cx="660466" cy="369332"/>
              </a:xfrm>
              <a:prstGeom prst="rect">
                <a:avLst/>
              </a:prstGeom>
              <a:noFill/>
            </p:spPr>
            <p:txBody>
              <a:bodyPr wrap="square" rtlCol="0">
                <a:spAutoFit/>
              </a:bodyPr>
              <a:lstStyle/>
              <a:p>
                <a:r>
                  <a:rPr lang="en-US" dirty="0">
                    <a:solidFill>
                      <a:schemeClr val="bg1"/>
                    </a:solidFill>
                  </a:rPr>
                  <a:t>App</a:t>
                </a:r>
              </a:p>
            </p:txBody>
          </p:sp>
        </p:grpSp>
      </p:grpSp>
      <p:sp>
        <p:nvSpPr>
          <p:cNvPr id="513" name="Rectangle 512"/>
          <p:cNvSpPr/>
          <p:nvPr/>
        </p:nvSpPr>
        <p:spPr bwMode="auto">
          <a:xfrm>
            <a:off x="4550885" y="2947171"/>
            <a:ext cx="1985293" cy="301763"/>
          </a:xfrm>
          <a:prstGeom prst="rect">
            <a:avLst/>
          </a:prstGeom>
          <a:solidFill>
            <a:schemeClr val="accent6">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eaLnBrk="1" fontAlgn="base" latinLnBrk="0" hangingPunct="1">
              <a:lnSpc>
                <a:spcPct val="100000"/>
              </a:lnSpc>
              <a:spcBef>
                <a:spcPct val="0"/>
              </a:spcBef>
              <a:spcAft>
                <a:spcPct val="0"/>
              </a:spcAft>
              <a:buClrTx/>
              <a:buSzTx/>
              <a:buFontTx/>
              <a:buNone/>
              <a:tabLst/>
              <a:defRPr/>
            </a:pPr>
            <a:r>
              <a:rPr kumimoji="0" lang="en-US" sz="1765" b="0" i="0" u="none" strike="noStrike" kern="0" cap="none" spc="0" normalizeH="0" baseline="0" noProof="0" dirty="0">
                <a:ln>
                  <a:noFill/>
                </a:ln>
                <a:gradFill>
                  <a:gsLst>
                    <a:gs pos="16814">
                      <a:srgbClr val="FFFFFF"/>
                    </a:gs>
                    <a:gs pos="46000">
                      <a:srgbClr val="FFFFFF"/>
                    </a:gs>
                  </a:gsLst>
                  <a:lin ang="5400000" scaled="0"/>
                </a:gradFill>
                <a:effectLst/>
                <a:uLnTx/>
                <a:uFillTx/>
              </a:rPr>
              <a:t>Container / Image</a:t>
            </a:r>
          </a:p>
        </p:txBody>
      </p:sp>
      <p:sp>
        <p:nvSpPr>
          <p:cNvPr id="514" name="Rectangle 513"/>
          <p:cNvSpPr/>
          <p:nvPr/>
        </p:nvSpPr>
        <p:spPr bwMode="auto">
          <a:xfrm>
            <a:off x="6606645" y="3703139"/>
            <a:ext cx="925783" cy="301763"/>
          </a:xfrm>
          <a:prstGeom prst="rect">
            <a:avLst/>
          </a:prstGeom>
          <a:solidFill>
            <a:schemeClr val="accent6">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eaLnBrk="1" fontAlgn="base" latinLnBrk="0" hangingPunct="1">
              <a:lnSpc>
                <a:spcPct val="100000"/>
              </a:lnSpc>
              <a:spcBef>
                <a:spcPct val="0"/>
              </a:spcBef>
              <a:spcAft>
                <a:spcPct val="0"/>
              </a:spcAft>
              <a:buClrTx/>
              <a:buSzTx/>
              <a:buFontTx/>
              <a:buNone/>
              <a:tabLst/>
              <a:defRPr/>
            </a:pPr>
            <a:r>
              <a:rPr kumimoji="0" lang="en-US" sz="1765" b="0" i="0" u="none" strike="noStrike" kern="0" cap="none" spc="0" normalizeH="0" baseline="0" noProof="0" dirty="0">
                <a:ln>
                  <a:noFill/>
                </a:ln>
                <a:gradFill>
                  <a:gsLst>
                    <a:gs pos="16814">
                      <a:srgbClr val="FFFFFF"/>
                    </a:gs>
                    <a:gs pos="46000">
                      <a:srgbClr val="FFFFFF"/>
                    </a:gs>
                  </a:gsLst>
                  <a:lin ang="5400000" scaled="0"/>
                </a:gradFill>
                <a:effectLst/>
                <a:uLnTx/>
                <a:uFillTx/>
              </a:rPr>
              <a:t>Container</a:t>
            </a:r>
          </a:p>
        </p:txBody>
      </p:sp>
      <p:sp>
        <p:nvSpPr>
          <p:cNvPr id="515" name="Rectangle 514"/>
          <p:cNvSpPr/>
          <p:nvPr/>
        </p:nvSpPr>
        <p:spPr bwMode="auto">
          <a:xfrm>
            <a:off x="7566311" y="3703139"/>
            <a:ext cx="925783" cy="301763"/>
          </a:xfrm>
          <a:prstGeom prst="rect">
            <a:avLst/>
          </a:prstGeom>
          <a:solidFill>
            <a:schemeClr val="accent6">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eaLnBrk="1" fontAlgn="base" latinLnBrk="0" hangingPunct="1">
              <a:lnSpc>
                <a:spcPct val="100000"/>
              </a:lnSpc>
              <a:spcBef>
                <a:spcPct val="0"/>
              </a:spcBef>
              <a:spcAft>
                <a:spcPct val="0"/>
              </a:spcAft>
              <a:buClrTx/>
              <a:buSzTx/>
              <a:buFontTx/>
              <a:buNone/>
              <a:tabLst/>
              <a:defRPr/>
            </a:pPr>
            <a:r>
              <a:rPr kumimoji="0" lang="en-US" sz="1765" b="0" i="0" u="none" strike="noStrike" kern="0" cap="none" spc="0" normalizeH="0" baseline="0" noProof="0" dirty="0">
                <a:ln>
                  <a:noFill/>
                </a:ln>
                <a:gradFill>
                  <a:gsLst>
                    <a:gs pos="16814">
                      <a:srgbClr val="FFFFFF"/>
                    </a:gs>
                    <a:gs pos="46000">
                      <a:srgbClr val="FFFFFF"/>
                    </a:gs>
                  </a:gsLst>
                  <a:lin ang="5400000" scaled="0"/>
                </a:gradFill>
                <a:effectLst/>
                <a:uLnTx/>
                <a:uFillTx/>
              </a:rPr>
              <a:t>Container</a:t>
            </a:r>
          </a:p>
        </p:txBody>
      </p:sp>
      <p:sp>
        <p:nvSpPr>
          <p:cNvPr id="516" name="TextBox 515"/>
          <p:cNvSpPr txBox="1"/>
          <p:nvPr/>
        </p:nvSpPr>
        <p:spPr>
          <a:xfrm>
            <a:off x="4575406" y="6248808"/>
            <a:ext cx="4408374"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Container Based Computing </a:t>
            </a:r>
            <a:r>
              <a:rPr lang="en-US" kern="0" dirty="0">
                <a:solidFill>
                  <a:sysClr val="windowText" lastClr="000000"/>
                </a:solidFill>
              </a:rPr>
              <a:t>VM </a:t>
            </a:r>
            <a:r>
              <a:rPr kumimoji="0" lang="en-US" sz="1800" b="0" i="0" u="none" strike="noStrike" kern="0" cap="none" spc="0" normalizeH="0" baseline="0" noProof="0" dirty="0">
                <a:ln>
                  <a:noFill/>
                </a:ln>
                <a:solidFill>
                  <a:sysClr val="windowText" lastClr="000000"/>
                </a:solidFill>
                <a:effectLst/>
                <a:uLnTx/>
                <a:uFillTx/>
              </a:rPr>
              <a:t>Isolation</a:t>
            </a:r>
          </a:p>
        </p:txBody>
      </p:sp>
      <p:sp>
        <p:nvSpPr>
          <p:cNvPr id="517" name="Rectangle 516"/>
          <p:cNvSpPr/>
          <p:nvPr/>
        </p:nvSpPr>
        <p:spPr bwMode="auto">
          <a:xfrm>
            <a:off x="546629" y="3744851"/>
            <a:ext cx="3867343" cy="301763"/>
          </a:xfrm>
          <a:prstGeom prst="rect">
            <a:avLst/>
          </a:prstGeom>
          <a:solidFill>
            <a:schemeClr val="accent6">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eaLnBrk="1" fontAlgn="base" latinLnBrk="0" hangingPunct="1">
              <a:lnSpc>
                <a:spcPct val="100000"/>
              </a:lnSpc>
              <a:spcBef>
                <a:spcPct val="0"/>
              </a:spcBef>
              <a:spcAft>
                <a:spcPct val="0"/>
              </a:spcAft>
              <a:buClrTx/>
              <a:buSzTx/>
              <a:buFontTx/>
              <a:buNone/>
              <a:tabLst/>
              <a:defRPr/>
            </a:pPr>
            <a:r>
              <a:rPr kumimoji="0" lang="en-US" sz="1765" b="0" i="0" u="none" strike="noStrike" kern="0" cap="none" spc="0" normalizeH="0" baseline="0" noProof="0" dirty="0">
                <a:ln>
                  <a:noFill/>
                </a:ln>
                <a:gradFill>
                  <a:gsLst>
                    <a:gs pos="16814">
                      <a:srgbClr val="FFFFFF"/>
                    </a:gs>
                    <a:gs pos="46000">
                      <a:srgbClr val="FFFFFF"/>
                    </a:gs>
                  </a:gsLst>
                  <a:lin ang="5400000" scaled="0"/>
                </a:gradFill>
                <a:effectLst/>
                <a:uLnTx/>
                <a:uFillTx/>
              </a:rPr>
              <a:t>Container</a:t>
            </a:r>
            <a:r>
              <a:rPr kumimoji="0" lang="en-US" sz="1765" b="0" i="0" u="none" strike="noStrike" kern="0" cap="none" spc="0" normalizeH="0" noProof="0" dirty="0">
                <a:ln>
                  <a:noFill/>
                </a:ln>
                <a:gradFill>
                  <a:gsLst>
                    <a:gs pos="16814">
                      <a:srgbClr val="FFFFFF"/>
                    </a:gs>
                    <a:gs pos="46000">
                      <a:srgbClr val="FFFFFF"/>
                    </a:gs>
                  </a:gsLst>
                  <a:lin ang="5400000" scaled="0"/>
                </a:gradFill>
                <a:effectLst/>
                <a:uLnTx/>
                <a:uFillTx/>
              </a:rPr>
              <a:t> / Image</a:t>
            </a:r>
            <a:endParaRPr kumimoji="0" lang="en-US" sz="1765" b="0" i="0" u="none" strike="noStrike" kern="0" cap="none" spc="0" normalizeH="0" baseline="0" noProof="0" dirty="0">
              <a:ln>
                <a:noFill/>
              </a:ln>
              <a:gradFill>
                <a:gsLst>
                  <a:gs pos="16814">
                    <a:srgbClr val="FFFFFF"/>
                  </a:gs>
                  <a:gs pos="46000">
                    <a:srgbClr val="FFFFFF"/>
                  </a:gs>
                </a:gsLst>
                <a:lin ang="5400000" scaled="0"/>
              </a:gradFill>
              <a:effectLst/>
              <a:uLnTx/>
              <a:uFillTx/>
            </a:endParaRPr>
          </a:p>
        </p:txBody>
      </p:sp>
      <p:sp>
        <p:nvSpPr>
          <p:cNvPr id="169" name="Arrow: Striped Right 168"/>
          <p:cNvSpPr/>
          <p:nvPr/>
        </p:nvSpPr>
        <p:spPr>
          <a:xfrm rot="19574349">
            <a:off x="1347638" y="2407569"/>
            <a:ext cx="5273649" cy="4591737"/>
          </a:xfrm>
          <a:prstGeom prst="stripedRightArrow">
            <a:avLst>
              <a:gd name="adj1" fmla="val 50000"/>
              <a:gd name="adj2" fmla="val 50000"/>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chemeClr val="tx1"/>
                </a:solidFill>
              </a:rPr>
              <a:t>All Advantages of VM &amp; Session</a:t>
            </a:r>
          </a:p>
          <a:p>
            <a:pPr algn="ctr"/>
            <a:r>
              <a:rPr lang="en-US" sz="2400" dirty="0">
                <a:solidFill>
                  <a:schemeClr val="tx1"/>
                </a:solidFill>
              </a:rPr>
              <a:t>Isolation, Little overhead</a:t>
            </a:r>
            <a:endParaRPr lang="en-US" dirty="0"/>
          </a:p>
        </p:txBody>
      </p:sp>
    </p:spTree>
    <p:extLst>
      <p:ext uri="{BB962C8B-B14F-4D97-AF65-F5344CB8AC3E}">
        <p14:creationId xmlns:p14="http://schemas.microsoft.com/office/powerpoint/2010/main" val="2275710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25"/>
                                        </p:tgtEl>
                                        <p:attrNameLst>
                                          <p:attrName>style.visibility</p:attrName>
                                        </p:attrNameLst>
                                      </p:cBhvr>
                                      <p:to>
                                        <p:strVal val="visible"/>
                                      </p:to>
                                    </p:set>
                                    <p:animEffect transition="in" filter="fade">
                                      <p:cBhvr>
                                        <p:cTn id="7" dur="1000"/>
                                        <p:tgtEl>
                                          <p:spTgt spid="425"/>
                                        </p:tgtEl>
                                      </p:cBhvr>
                                    </p:animEffect>
                                    <p:anim calcmode="lin" valueType="num">
                                      <p:cBhvr>
                                        <p:cTn id="8" dur="1000" fill="hold"/>
                                        <p:tgtEl>
                                          <p:spTgt spid="425"/>
                                        </p:tgtEl>
                                        <p:attrNameLst>
                                          <p:attrName>ppt_x</p:attrName>
                                        </p:attrNameLst>
                                      </p:cBhvr>
                                      <p:tavLst>
                                        <p:tav tm="0">
                                          <p:val>
                                            <p:strVal val="#ppt_x"/>
                                          </p:val>
                                        </p:tav>
                                        <p:tav tm="100000">
                                          <p:val>
                                            <p:strVal val="#ppt_x"/>
                                          </p:val>
                                        </p:tav>
                                      </p:tavLst>
                                    </p:anim>
                                    <p:anim calcmode="lin" valueType="num">
                                      <p:cBhvr>
                                        <p:cTn id="9" dur="1000" fill="hold"/>
                                        <p:tgtEl>
                                          <p:spTgt spid="425"/>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07"/>
                                        </p:tgtEl>
                                        <p:attrNameLst>
                                          <p:attrName>style.visibility</p:attrName>
                                        </p:attrNameLst>
                                      </p:cBhvr>
                                      <p:to>
                                        <p:strVal val="visible"/>
                                      </p:to>
                                    </p:set>
                                    <p:animEffect transition="in" filter="fade">
                                      <p:cBhvr>
                                        <p:cTn id="12" dur="1000"/>
                                        <p:tgtEl>
                                          <p:spTgt spid="407"/>
                                        </p:tgtEl>
                                      </p:cBhvr>
                                    </p:animEffect>
                                    <p:anim calcmode="lin" valueType="num">
                                      <p:cBhvr>
                                        <p:cTn id="13" dur="1000" fill="hold"/>
                                        <p:tgtEl>
                                          <p:spTgt spid="407"/>
                                        </p:tgtEl>
                                        <p:attrNameLst>
                                          <p:attrName>ppt_x</p:attrName>
                                        </p:attrNameLst>
                                      </p:cBhvr>
                                      <p:tavLst>
                                        <p:tav tm="0">
                                          <p:val>
                                            <p:strVal val="#ppt_x"/>
                                          </p:val>
                                        </p:tav>
                                        <p:tav tm="100000">
                                          <p:val>
                                            <p:strVal val="#ppt_x"/>
                                          </p:val>
                                        </p:tav>
                                      </p:tavLst>
                                    </p:anim>
                                    <p:anim calcmode="lin" valueType="num">
                                      <p:cBhvr>
                                        <p:cTn id="14" dur="1000" fill="hold"/>
                                        <p:tgtEl>
                                          <p:spTgt spid="407"/>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94"/>
                                        </p:tgtEl>
                                        <p:attrNameLst>
                                          <p:attrName>style.visibility</p:attrName>
                                        </p:attrNameLst>
                                      </p:cBhvr>
                                      <p:to>
                                        <p:strVal val="visible"/>
                                      </p:to>
                                    </p:set>
                                    <p:animEffect transition="in" filter="fade">
                                      <p:cBhvr>
                                        <p:cTn id="17" dur="1000"/>
                                        <p:tgtEl>
                                          <p:spTgt spid="394"/>
                                        </p:tgtEl>
                                      </p:cBhvr>
                                    </p:animEffect>
                                    <p:anim calcmode="lin" valueType="num">
                                      <p:cBhvr>
                                        <p:cTn id="18" dur="1000" fill="hold"/>
                                        <p:tgtEl>
                                          <p:spTgt spid="394"/>
                                        </p:tgtEl>
                                        <p:attrNameLst>
                                          <p:attrName>ppt_x</p:attrName>
                                        </p:attrNameLst>
                                      </p:cBhvr>
                                      <p:tavLst>
                                        <p:tav tm="0">
                                          <p:val>
                                            <p:strVal val="#ppt_x"/>
                                          </p:val>
                                        </p:tav>
                                        <p:tav tm="100000">
                                          <p:val>
                                            <p:strVal val="#ppt_x"/>
                                          </p:val>
                                        </p:tav>
                                      </p:tavLst>
                                    </p:anim>
                                    <p:anim calcmode="lin" valueType="num">
                                      <p:cBhvr>
                                        <p:cTn id="19" dur="1000" fill="hold"/>
                                        <p:tgtEl>
                                          <p:spTgt spid="394"/>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381"/>
                                        </p:tgtEl>
                                        <p:attrNameLst>
                                          <p:attrName>style.visibility</p:attrName>
                                        </p:attrNameLst>
                                      </p:cBhvr>
                                      <p:to>
                                        <p:strVal val="visible"/>
                                      </p:to>
                                    </p:set>
                                    <p:animEffect transition="in" filter="fade">
                                      <p:cBhvr>
                                        <p:cTn id="22" dur="1000"/>
                                        <p:tgtEl>
                                          <p:spTgt spid="381"/>
                                        </p:tgtEl>
                                      </p:cBhvr>
                                    </p:animEffect>
                                    <p:anim calcmode="lin" valueType="num">
                                      <p:cBhvr>
                                        <p:cTn id="23" dur="1000" fill="hold"/>
                                        <p:tgtEl>
                                          <p:spTgt spid="381"/>
                                        </p:tgtEl>
                                        <p:attrNameLst>
                                          <p:attrName>ppt_x</p:attrName>
                                        </p:attrNameLst>
                                      </p:cBhvr>
                                      <p:tavLst>
                                        <p:tav tm="0">
                                          <p:val>
                                            <p:strVal val="#ppt_x"/>
                                          </p:val>
                                        </p:tav>
                                        <p:tav tm="100000">
                                          <p:val>
                                            <p:strVal val="#ppt_x"/>
                                          </p:val>
                                        </p:tav>
                                      </p:tavLst>
                                    </p:anim>
                                    <p:anim calcmode="lin" valueType="num">
                                      <p:cBhvr>
                                        <p:cTn id="24" dur="1000" fill="hold"/>
                                        <p:tgtEl>
                                          <p:spTgt spid="381"/>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1000"/>
                                        <p:tgtEl>
                                          <p:spTgt spid="6"/>
                                        </p:tgtEl>
                                      </p:cBhvr>
                                    </p:animEffect>
                                    <p:anim calcmode="lin" valueType="num">
                                      <p:cBhvr>
                                        <p:cTn id="28" dur="1000" fill="hold"/>
                                        <p:tgtEl>
                                          <p:spTgt spid="6"/>
                                        </p:tgtEl>
                                        <p:attrNameLst>
                                          <p:attrName>ppt_x</p:attrName>
                                        </p:attrNameLst>
                                      </p:cBhvr>
                                      <p:tavLst>
                                        <p:tav tm="0">
                                          <p:val>
                                            <p:strVal val="#ppt_x"/>
                                          </p:val>
                                        </p:tav>
                                        <p:tav tm="100000">
                                          <p:val>
                                            <p:strVal val="#ppt_x"/>
                                          </p:val>
                                        </p:tav>
                                      </p:tavLst>
                                    </p:anim>
                                    <p:anim calcmode="lin" valueType="num">
                                      <p:cBhvr>
                                        <p:cTn id="29" dur="1000" fill="hold"/>
                                        <p:tgtEl>
                                          <p:spTgt spid="6"/>
                                        </p:tgtEl>
                                        <p:attrNameLst>
                                          <p:attrName>ppt_y</p:attrName>
                                        </p:attrNameLst>
                                      </p:cBhvr>
                                      <p:tavLst>
                                        <p:tav tm="0">
                                          <p:val>
                                            <p:strVal val="#ppt_y+.1"/>
                                          </p:val>
                                        </p:tav>
                                        <p:tav tm="100000">
                                          <p:val>
                                            <p:strVal val="#ppt_y"/>
                                          </p:val>
                                        </p:tav>
                                      </p:tavLst>
                                    </p:anim>
                                  </p:childTnLst>
                                </p:cTn>
                              </p:par>
                            </p:childTnLst>
                          </p:cTn>
                        </p:par>
                        <p:par>
                          <p:cTn id="30" fill="hold">
                            <p:stCondLst>
                              <p:cond delay="1000"/>
                            </p:stCondLst>
                            <p:childTnLst>
                              <p:par>
                                <p:cTn id="31" presetID="10" presetClass="entr" presetSubtype="0" fill="hold" grpId="0" nodeType="afterEffect">
                                  <p:stCondLst>
                                    <p:cond delay="0"/>
                                  </p:stCondLst>
                                  <p:childTnLst>
                                    <p:set>
                                      <p:cBhvr>
                                        <p:cTn id="32" dur="1" fill="hold">
                                          <p:stCondLst>
                                            <p:cond delay="0"/>
                                          </p:stCondLst>
                                        </p:cTn>
                                        <p:tgtEl>
                                          <p:spTgt spid="438"/>
                                        </p:tgtEl>
                                        <p:attrNameLst>
                                          <p:attrName>style.visibility</p:attrName>
                                        </p:attrNameLst>
                                      </p:cBhvr>
                                      <p:to>
                                        <p:strVal val="visible"/>
                                      </p:to>
                                    </p:set>
                                    <p:animEffect transition="in" filter="fade">
                                      <p:cBhvr>
                                        <p:cTn id="33" dur="500"/>
                                        <p:tgtEl>
                                          <p:spTgt spid="438"/>
                                        </p:tgtEl>
                                      </p:cBhvr>
                                    </p:animEffect>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nodeType="clickEffect">
                                  <p:stCondLst>
                                    <p:cond delay="0"/>
                                  </p:stCondLst>
                                  <p:childTnLst>
                                    <p:set>
                                      <p:cBhvr>
                                        <p:cTn id="37" dur="1" fill="hold">
                                          <p:stCondLst>
                                            <p:cond delay="0"/>
                                          </p:stCondLst>
                                        </p:cTn>
                                        <p:tgtEl>
                                          <p:spTgt spid="238"/>
                                        </p:tgtEl>
                                        <p:attrNameLst>
                                          <p:attrName>style.visibility</p:attrName>
                                        </p:attrNameLst>
                                      </p:cBhvr>
                                      <p:to>
                                        <p:strVal val="visible"/>
                                      </p:to>
                                    </p:set>
                                    <p:animEffect transition="in" filter="fade">
                                      <p:cBhvr>
                                        <p:cTn id="38" dur="1000"/>
                                        <p:tgtEl>
                                          <p:spTgt spid="238"/>
                                        </p:tgtEl>
                                      </p:cBhvr>
                                    </p:animEffect>
                                    <p:anim calcmode="lin" valueType="num">
                                      <p:cBhvr>
                                        <p:cTn id="39" dur="1000" fill="hold"/>
                                        <p:tgtEl>
                                          <p:spTgt spid="238"/>
                                        </p:tgtEl>
                                        <p:attrNameLst>
                                          <p:attrName>ppt_x</p:attrName>
                                        </p:attrNameLst>
                                      </p:cBhvr>
                                      <p:tavLst>
                                        <p:tav tm="0">
                                          <p:val>
                                            <p:strVal val="#ppt_x"/>
                                          </p:val>
                                        </p:tav>
                                        <p:tav tm="100000">
                                          <p:val>
                                            <p:strVal val="#ppt_x"/>
                                          </p:val>
                                        </p:tav>
                                      </p:tavLst>
                                    </p:anim>
                                    <p:anim calcmode="lin" valueType="num">
                                      <p:cBhvr>
                                        <p:cTn id="40" dur="1000" fill="hold"/>
                                        <p:tgtEl>
                                          <p:spTgt spid="238"/>
                                        </p:tgtEl>
                                        <p:attrNameLst>
                                          <p:attrName>ppt_y</p:attrName>
                                        </p:attrNameLst>
                                      </p:cBhvr>
                                      <p:tavLst>
                                        <p:tav tm="0">
                                          <p:val>
                                            <p:strVal val="#ppt_y+.1"/>
                                          </p:val>
                                        </p:tav>
                                        <p:tav tm="100000">
                                          <p:val>
                                            <p:strVal val="#ppt_y"/>
                                          </p:val>
                                        </p:tav>
                                      </p:tavLst>
                                    </p:anim>
                                  </p:childTnLst>
                                </p:cTn>
                              </p:par>
                              <p:par>
                                <p:cTn id="41" presetID="42" presetClass="entr" presetSubtype="0" fill="hold" grpId="0" nodeType="withEffect">
                                  <p:stCondLst>
                                    <p:cond delay="0"/>
                                  </p:stCondLst>
                                  <p:childTnLst>
                                    <p:set>
                                      <p:cBhvr>
                                        <p:cTn id="42" dur="1" fill="hold">
                                          <p:stCondLst>
                                            <p:cond delay="0"/>
                                          </p:stCondLst>
                                        </p:cTn>
                                        <p:tgtEl>
                                          <p:spTgt spid="516"/>
                                        </p:tgtEl>
                                        <p:attrNameLst>
                                          <p:attrName>style.visibility</p:attrName>
                                        </p:attrNameLst>
                                      </p:cBhvr>
                                      <p:to>
                                        <p:strVal val="visible"/>
                                      </p:to>
                                    </p:set>
                                    <p:animEffect transition="in" filter="fade">
                                      <p:cBhvr>
                                        <p:cTn id="43" dur="1000"/>
                                        <p:tgtEl>
                                          <p:spTgt spid="516"/>
                                        </p:tgtEl>
                                      </p:cBhvr>
                                    </p:animEffect>
                                    <p:anim calcmode="lin" valueType="num">
                                      <p:cBhvr>
                                        <p:cTn id="44" dur="1000" fill="hold"/>
                                        <p:tgtEl>
                                          <p:spTgt spid="516"/>
                                        </p:tgtEl>
                                        <p:attrNameLst>
                                          <p:attrName>ppt_x</p:attrName>
                                        </p:attrNameLst>
                                      </p:cBhvr>
                                      <p:tavLst>
                                        <p:tav tm="0">
                                          <p:val>
                                            <p:strVal val="#ppt_x"/>
                                          </p:val>
                                        </p:tav>
                                        <p:tav tm="100000">
                                          <p:val>
                                            <p:strVal val="#ppt_x"/>
                                          </p:val>
                                        </p:tav>
                                      </p:tavLst>
                                    </p:anim>
                                    <p:anim calcmode="lin" valueType="num">
                                      <p:cBhvr>
                                        <p:cTn id="45" dur="1000" fill="hold"/>
                                        <p:tgtEl>
                                          <p:spTgt spid="516"/>
                                        </p:tgtEl>
                                        <p:attrNameLst>
                                          <p:attrName>ppt_y</p:attrName>
                                        </p:attrNameLst>
                                      </p:cBhvr>
                                      <p:tavLst>
                                        <p:tav tm="0">
                                          <p:val>
                                            <p:strVal val="#ppt_y+.1"/>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42" presetClass="entr" presetSubtype="0" fill="hold" grpId="0" nodeType="clickEffect">
                                  <p:stCondLst>
                                    <p:cond delay="0"/>
                                  </p:stCondLst>
                                  <p:childTnLst>
                                    <p:set>
                                      <p:cBhvr>
                                        <p:cTn id="49" dur="1" fill="hold">
                                          <p:stCondLst>
                                            <p:cond delay="0"/>
                                          </p:stCondLst>
                                        </p:cTn>
                                        <p:tgtEl>
                                          <p:spTgt spid="424"/>
                                        </p:tgtEl>
                                        <p:attrNameLst>
                                          <p:attrName>style.visibility</p:attrName>
                                        </p:attrNameLst>
                                      </p:cBhvr>
                                      <p:to>
                                        <p:strVal val="visible"/>
                                      </p:to>
                                    </p:set>
                                    <p:animEffect transition="in" filter="fade">
                                      <p:cBhvr>
                                        <p:cTn id="50" dur="1000"/>
                                        <p:tgtEl>
                                          <p:spTgt spid="424"/>
                                        </p:tgtEl>
                                      </p:cBhvr>
                                    </p:animEffect>
                                    <p:anim calcmode="lin" valueType="num">
                                      <p:cBhvr>
                                        <p:cTn id="51" dur="1000" fill="hold"/>
                                        <p:tgtEl>
                                          <p:spTgt spid="424"/>
                                        </p:tgtEl>
                                        <p:attrNameLst>
                                          <p:attrName>ppt_x</p:attrName>
                                        </p:attrNameLst>
                                      </p:cBhvr>
                                      <p:tavLst>
                                        <p:tav tm="0">
                                          <p:val>
                                            <p:strVal val="#ppt_x"/>
                                          </p:val>
                                        </p:tav>
                                        <p:tav tm="100000">
                                          <p:val>
                                            <p:strVal val="#ppt_x"/>
                                          </p:val>
                                        </p:tav>
                                      </p:tavLst>
                                    </p:anim>
                                    <p:anim calcmode="lin" valueType="num">
                                      <p:cBhvr>
                                        <p:cTn id="52" dur="1000" fill="hold"/>
                                        <p:tgtEl>
                                          <p:spTgt spid="424"/>
                                        </p:tgtEl>
                                        <p:attrNameLst>
                                          <p:attrName>ppt_y</p:attrName>
                                        </p:attrNameLst>
                                      </p:cBhvr>
                                      <p:tavLst>
                                        <p:tav tm="0">
                                          <p:val>
                                            <p:strVal val="#ppt_y+.1"/>
                                          </p:val>
                                        </p:tav>
                                        <p:tav tm="100000">
                                          <p:val>
                                            <p:strVal val="#ppt_y"/>
                                          </p:val>
                                        </p:tav>
                                      </p:tavLst>
                                    </p:anim>
                                  </p:childTnLst>
                                </p:cTn>
                              </p:par>
                              <p:par>
                                <p:cTn id="53" presetID="42" presetClass="entr" presetSubtype="0" fill="hold" grpId="0" nodeType="withEffect">
                                  <p:stCondLst>
                                    <p:cond delay="0"/>
                                  </p:stCondLst>
                                  <p:childTnLst>
                                    <p:set>
                                      <p:cBhvr>
                                        <p:cTn id="54" dur="1" fill="hold">
                                          <p:stCondLst>
                                            <p:cond delay="0"/>
                                          </p:stCondLst>
                                        </p:cTn>
                                        <p:tgtEl>
                                          <p:spTgt spid="515"/>
                                        </p:tgtEl>
                                        <p:attrNameLst>
                                          <p:attrName>style.visibility</p:attrName>
                                        </p:attrNameLst>
                                      </p:cBhvr>
                                      <p:to>
                                        <p:strVal val="visible"/>
                                      </p:to>
                                    </p:set>
                                    <p:animEffect transition="in" filter="fade">
                                      <p:cBhvr>
                                        <p:cTn id="55" dur="1000"/>
                                        <p:tgtEl>
                                          <p:spTgt spid="515"/>
                                        </p:tgtEl>
                                      </p:cBhvr>
                                    </p:animEffect>
                                    <p:anim calcmode="lin" valueType="num">
                                      <p:cBhvr>
                                        <p:cTn id="56" dur="1000" fill="hold"/>
                                        <p:tgtEl>
                                          <p:spTgt spid="515"/>
                                        </p:tgtEl>
                                        <p:attrNameLst>
                                          <p:attrName>ppt_x</p:attrName>
                                        </p:attrNameLst>
                                      </p:cBhvr>
                                      <p:tavLst>
                                        <p:tav tm="0">
                                          <p:val>
                                            <p:strVal val="#ppt_x"/>
                                          </p:val>
                                        </p:tav>
                                        <p:tav tm="100000">
                                          <p:val>
                                            <p:strVal val="#ppt_x"/>
                                          </p:val>
                                        </p:tav>
                                      </p:tavLst>
                                    </p:anim>
                                    <p:anim calcmode="lin" valueType="num">
                                      <p:cBhvr>
                                        <p:cTn id="57" dur="1000" fill="hold"/>
                                        <p:tgtEl>
                                          <p:spTgt spid="515"/>
                                        </p:tgtEl>
                                        <p:attrNameLst>
                                          <p:attrName>ppt_y</p:attrName>
                                        </p:attrNameLst>
                                      </p:cBhvr>
                                      <p:tavLst>
                                        <p:tav tm="0">
                                          <p:val>
                                            <p:strVal val="#ppt_y+.1"/>
                                          </p:val>
                                        </p:tav>
                                        <p:tav tm="100000">
                                          <p:val>
                                            <p:strVal val="#ppt_y"/>
                                          </p:val>
                                        </p:tav>
                                      </p:tavLst>
                                    </p:anim>
                                  </p:childTnLst>
                                </p:cTn>
                              </p:par>
                              <p:par>
                                <p:cTn id="58" presetID="42" presetClass="entr" presetSubtype="0" fill="hold" grpId="0" nodeType="withEffect">
                                  <p:stCondLst>
                                    <p:cond delay="0"/>
                                  </p:stCondLst>
                                  <p:childTnLst>
                                    <p:set>
                                      <p:cBhvr>
                                        <p:cTn id="59" dur="1" fill="hold">
                                          <p:stCondLst>
                                            <p:cond delay="0"/>
                                          </p:stCondLst>
                                        </p:cTn>
                                        <p:tgtEl>
                                          <p:spTgt spid="514"/>
                                        </p:tgtEl>
                                        <p:attrNameLst>
                                          <p:attrName>style.visibility</p:attrName>
                                        </p:attrNameLst>
                                      </p:cBhvr>
                                      <p:to>
                                        <p:strVal val="visible"/>
                                      </p:to>
                                    </p:set>
                                    <p:animEffect transition="in" filter="fade">
                                      <p:cBhvr>
                                        <p:cTn id="60" dur="1000"/>
                                        <p:tgtEl>
                                          <p:spTgt spid="514"/>
                                        </p:tgtEl>
                                      </p:cBhvr>
                                    </p:animEffect>
                                    <p:anim calcmode="lin" valueType="num">
                                      <p:cBhvr>
                                        <p:cTn id="61" dur="1000" fill="hold"/>
                                        <p:tgtEl>
                                          <p:spTgt spid="514"/>
                                        </p:tgtEl>
                                        <p:attrNameLst>
                                          <p:attrName>ppt_x</p:attrName>
                                        </p:attrNameLst>
                                      </p:cBhvr>
                                      <p:tavLst>
                                        <p:tav tm="0">
                                          <p:val>
                                            <p:strVal val="#ppt_x"/>
                                          </p:val>
                                        </p:tav>
                                        <p:tav tm="100000">
                                          <p:val>
                                            <p:strVal val="#ppt_x"/>
                                          </p:val>
                                        </p:tav>
                                      </p:tavLst>
                                    </p:anim>
                                    <p:anim calcmode="lin" valueType="num">
                                      <p:cBhvr>
                                        <p:cTn id="62" dur="1000" fill="hold"/>
                                        <p:tgtEl>
                                          <p:spTgt spid="514"/>
                                        </p:tgtEl>
                                        <p:attrNameLst>
                                          <p:attrName>ppt_y</p:attrName>
                                        </p:attrNameLst>
                                      </p:cBhvr>
                                      <p:tavLst>
                                        <p:tav tm="0">
                                          <p:val>
                                            <p:strVal val="#ppt_y+.1"/>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42" presetClass="entr" presetSubtype="0" fill="hold" nodeType="clickEffect">
                                  <p:stCondLst>
                                    <p:cond delay="0"/>
                                  </p:stCondLst>
                                  <p:childTnLst>
                                    <p:set>
                                      <p:cBhvr>
                                        <p:cTn id="66" dur="1" fill="hold">
                                          <p:stCondLst>
                                            <p:cond delay="0"/>
                                          </p:stCondLst>
                                        </p:cTn>
                                        <p:tgtEl>
                                          <p:spTgt spid="458"/>
                                        </p:tgtEl>
                                        <p:attrNameLst>
                                          <p:attrName>style.visibility</p:attrName>
                                        </p:attrNameLst>
                                      </p:cBhvr>
                                      <p:to>
                                        <p:strVal val="visible"/>
                                      </p:to>
                                    </p:set>
                                    <p:animEffect transition="in" filter="fade">
                                      <p:cBhvr>
                                        <p:cTn id="67" dur="1000"/>
                                        <p:tgtEl>
                                          <p:spTgt spid="458"/>
                                        </p:tgtEl>
                                      </p:cBhvr>
                                    </p:animEffect>
                                    <p:anim calcmode="lin" valueType="num">
                                      <p:cBhvr>
                                        <p:cTn id="68" dur="1000" fill="hold"/>
                                        <p:tgtEl>
                                          <p:spTgt spid="458"/>
                                        </p:tgtEl>
                                        <p:attrNameLst>
                                          <p:attrName>ppt_x</p:attrName>
                                        </p:attrNameLst>
                                      </p:cBhvr>
                                      <p:tavLst>
                                        <p:tav tm="0">
                                          <p:val>
                                            <p:strVal val="#ppt_x"/>
                                          </p:val>
                                        </p:tav>
                                        <p:tav tm="100000">
                                          <p:val>
                                            <p:strVal val="#ppt_x"/>
                                          </p:val>
                                        </p:tav>
                                      </p:tavLst>
                                    </p:anim>
                                    <p:anim calcmode="lin" valueType="num">
                                      <p:cBhvr>
                                        <p:cTn id="69" dur="1000" fill="hold"/>
                                        <p:tgtEl>
                                          <p:spTgt spid="458"/>
                                        </p:tgtEl>
                                        <p:attrNameLst>
                                          <p:attrName>ppt_y</p:attrName>
                                        </p:attrNameLst>
                                      </p:cBhvr>
                                      <p:tavLst>
                                        <p:tav tm="0">
                                          <p:val>
                                            <p:strVal val="#ppt_y+.1"/>
                                          </p:val>
                                        </p:tav>
                                        <p:tav tm="100000">
                                          <p:val>
                                            <p:strVal val="#ppt_y"/>
                                          </p:val>
                                        </p:tav>
                                      </p:tavLst>
                                    </p:anim>
                                  </p:childTnLst>
                                </p:cTn>
                              </p:par>
                              <p:par>
                                <p:cTn id="70" presetID="42" presetClass="entr" presetSubtype="0" fill="hold" nodeType="withEffect">
                                  <p:stCondLst>
                                    <p:cond delay="0"/>
                                  </p:stCondLst>
                                  <p:childTnLst>
                                    <p:set>
                                      <p:cBhvr>
                                        <p:cTn id="71" dur="1" fill="hold">
                                          <p:stCondLst>
                                            <p:cond delay="0"/>
                                          </p:stCondLst>
                                        </p:cTn>
                                        <p:tgtEl>
                                          <p:spTgt spid="461"/>
                                        </p:tgtEl>
                                        <p:attrNameLst>
                                          <p:attrName>style.visibility</p:attrName>
                                        </p:attrNameLst>
                                      </p:cBhvr>
                                      <p:to>
                                        <p:strVal val="visible"/>
                                      </p:to>
                                    </p:set>
                                    <p:animEffect transition="in" filter="fade">
                                      <p:cBhvr>
                                        <p:cTn id="72" dur="1000"/>
                                        <p:tgtEl>
                                          <p:spTgt spid="461"/>
                                        </p:tgtEl>
                                      </p:cBhvr>
                                    </p:animEffect>
                                    <p:anim calcmode="lin" valueType="num">
                                      <p:cBhvr>
                                        <p:cTn id="73" dur="1000" fill="hold"/>
                                        <p:tgtEl>
                                          <p:spTgt spid="461"/>
                                        </p:tgtEl>
                                        <p:attrNameLst>
                                          <p:attrName>ppt_x</p:attrName>
                                        </p:attrNameLst>
                                      </p:cBhvr>
                                      <p:tavLst>
                                        <p:tav tm="0">
                                          <p:val>
                                            <p:strVal val="#ppt_x"/>
                                          </p:val>
                                        </p:tav>
                                        <p:tav tm="100000">
                                          <p:val>
                                            <p:strVal val="#ppt_x"/>
                                          </p:val>
                                        </p:tav>
                                      </p:tavLst>
                                    </p:anim>
                                    <p:anim calcmode="lin" valueType="num">
                                      <p:cBhvr>
                                        <p:cTn id="74" dur="1000" fill="hold"/>
                                        <p:tgtEl>
                                          <p:spTgt spid="461"/>
                                        </p:tgtEl>
                                        <p:attrNameLst>
                                          <p:attrName>ppt_y</p:attrName>
                                        </p:attrNameLst>
                                      </p:cBhvr>
                                      <p:tavLst>
                                        <p:tav tm="0">
                                          <p:val>
                                            <p:strVal val="#ppt_y+.1"/>
                                          </p:val>
                                        </p:tav>
                                        <p:tav tm="100000">
                                          <p:val>
                                            <p:strVal val="#ppt_y"/>
                                          </p:val>
                                        </p:tav>
                                      </p:tavLst>
                                    </p:anim>
                                  </p:childTnLst>
                                </p:cTn>
                              </p:par>
                              <p:par>
                                <p:cTn id="75" presetID="42" presetClass="entr" presetSubtype="0" fill="hold" nodeType="withEffect">
                                  <p:stCondLst>
                                    <p:cond delay="0"/>
                                  </p:stCondLst>
                                  <p:childTnLst>
                                    <p:set>
                                      <p:cBhvr>
                                        <p:cTn id="76" dur="1" fill="hold">
                                          <p:stCondLst>
                                            <p:cond delay="0"/>
                                          </p:stCondLst>
                                        </p:cTn>
                                        <p:tgtEl>
                                          <p:spTgt spid="485"/>
                                        </p:tgtEl>
                                        <p:attrNameLst>
                                          <p:attrName>style.visibility</p:attrName>
                                        </p:attrNameLst>
                                      </p:cBhvr>
                                      <p:to>
                                        <p:strVal val="visible"/>
                                      </p:to>
                                    </p:set>
                                    <p:animEffect transition="in" filter="fade">
                                      <p:cBhvr>
                                        <p:cTn id="77" dur="1000"/>
                                        <p:tgtEl>
                                          <p:spTgt spid="485"/>
                                        </p:tgtEl>
                                      </p:cBhvr>
                                    </p:animEffect>
                                    <p:anim calcmode="lin" valueType="num">
                                      <p:cBhvr>
                                        <p:cTn id="78" dur="1000" fill="hold"/>
                                        <p:tgtEl>
                                          <p:spTgt spid="485"/>
                                        </p:tgtEl>
                                        <p:attrNameLst>
                                          <p:attrName>ppt_x</p:attrName>
                                        </p:attrNameLst>
                                      </p:cBhvr>
                                      <p:tavLst>
                                        <p:tav tm="0">
                                          <p:val>
                                            <p:strVal val="#ppt_x"/>
                                          </p:val>
                                        </p:tav>
                                        <p:tav tm="100000">
                                          <p:val>
                                            <p:strVal val="#ppt_x"/>
                                          </p:val>
                                        </p:tav>
                                      </p:tavLst>
                                    </p:anim>
                                    <p:anim calcmode="lin" valueType="num">
                                      <p:cBhvr>
                                        <p:cTn id="79" dur="1000" fill="hold"/>
                                        <p:tgtEl>
                                          <p:spTgt spid="485"/>
                                        </p:tgtEl>
                                        <p:attrNameLst>
                                          <p:attrName>ppt_y</p:attrName>
                                        </p:attrNameLst>
                                      </p:cBhvr>
                                      <p:tavLst>
                                        <p:tav tm="0">
                                          <p:val>
                                            <p:strVal val="#ppt_y+.1"/>
                                          </p:val>
                                        </p:tav>
                                        <p:tav tm="100000">
                                          <p:val>
                                            <p:strVal val="#ppt_y"/>
                                          </p:val>
                                        </p:tav>
                                      </p:tavLst>
                                    </p:anim>
                                  </p:childTnLst>
                                </p:cTn>
                              </p:par>
                              <p:par>
                                <p:cTn id="80" presetID="42" presetClass="entr" presetSubtype="0" fill="hold" nodeType="withEffect">
                                  <p:stCondLst>
                                    <p:cond delay="0"/>
                                  </p:stCondLst>
                                  <p:childTnLst>
                                    <p:set>
                                      <p:cBhvr>
                                        <p:cTn id="81" dur="1" fill="hold">
                                          <p:stCondLst>
                                            <p:cond delay="0"/>
                                          </p:stCondLst>
                                        </p:cTn>
                                        <p:tgtEl>
                                          <p:spTgt spid="492"/>
                                        </p:tgtEl>
                                        <p:attrNameLst>
                                          <p:attrName>style.visibility</p:attrName>
                                        </p:attrNameLst>
                                      </p:cBhvr>
                                      <p:to>
                                        <p:strVal val="visible"/>
                                      </p:to>
                                    </p:set>
                                    <p:animEffect transition="in" filter="fade">
                                      <p:cBhvr>
                                        <p:cTn id="82" dur="1000"/>
                                        <p:tgtEl>
                                          <p:spTgt spid="492"/>
                                        </p:tgtEl>
                                      </p:cBhvr>
                                    </p:animEffect>
                                    <p:anim calcmode="lin" valueType="num">
                                      <p:cBhvr>
                                        <p:cTn id="83" dur="1000" fill="hold"/>
                                        <p:tgtEl>
                                          <p:spTgt spid="492"/>
                                        </p:tgtEl>
                                        <p:attrNameLst>
                                          <p:attrName>ppt_x</p:attrName>
                                        </p:attrNameLst>
                                      </p:cBhvr>
                                      <p:tavLst>
                                        <p:tav tm="0">
                                          <p:val>
                                            <p:strVal val="#ppt_x"/>
                                          </p:val>
                                        </p:tav>
                                        <p:tav tm="100000">
                                          <p:val>
                                            <p:strVal val="#ppt_x"/>
                                          </p:val>
                                        </p:tav>
                                      </p:tavLst>
                                    </p:anim>
                                    <p:anim calcmode="lin" valueType="num">
                                      <p:cBhvr>
                                        <p:cTn id="84" dur="1000" fill="hold"/>
                                        <p:tgtEl>
                                          <p:spTgt spid="492"/>
                                        </p:tgtEl>
                                        <p:attrNameLst>
                                          <p:attrName>ppt_y</p:attrName>
                                        </p:attrNameLst>
                                      </p:cBhvr>
                                      <p:tavLst>
                                        <p:tav tm="0">
                                          <p:val>
                                            <p:strVal val="#ppt_y+.1"/>
                                          </p:val>
                                        </p:tav>
                                        <p:tav tm="100000">
                                          <p:val>
                                            <p:strVal val="#ppt_y"/>
                                          </p:val>
                                        </p:tav>
                                      </p:tavLst>
                                    </p:anim>
                                  </p:childTnLst>
                                </p:cTn>
                              </p:par>
                              <p:par>
                                <p:cTn id="85" presetID="42" presetClass="entr" presetSubtype="0" fill="hold" nodeType="withEffect">
                                  <p:stCondLst>
                                    <p:cond delay="0"/>
                                  </p:stCondLst>
                                  <p:childTnLst>
                                    <p:set>
                                      <p:cBhvr>
                                        <p:cTn id="86" dur="1" fill="hold">
                                          <p:stCondLst>
                                            <p:cond delay="0"/>
                                          </p:stCondLst>
                                        </p:cTn>
                                        <p:tgtEl>
                                          <p:spTgt spid="499"/>
                                        </p:tgtEl>
                                        <p:attrNameLst>
                                          <p:attrName>style.visibility</p:attrName>
                                        </p:attrNameLst>
                                      </p:cBhvr>
                                      <p:to>
                                        <p:strVal val="visible"/>
                                      </p:to>
                                    </p:set>
                                    <p:animEffect transition="in" filter="fade">
                                      <p:cBhvr>
                                        <p:cTn id="87" dur="1000"/>
                                        <p:tgtEl>
                                          <p:spTgt spid="499"/>
                                        </p:tgtEl>
                                      </p:cBhvr>
                                    </p:animEffect>
                                    <p:anim calcmode="lin" valueType="num">
                                      <p:cBhvr>
                                        <p:cTn id="88" dur="1000" fill="hold"/>
                                        <p:tgtEl>
                                          <p:spTgt spid="499"/>
                                        </p:tgtEl>
                                        <p:attrNameLst>
                                          <p:attrName>ppt_x</p:attrName>
                                        </p:attrNameLst>
                                      </p:cBhvr>
                                      <p:tavLst>
                                        <p:tav tm="0">
                                          <p:val>
                                            <p:strVal val="#ppt_x"/>
                                          </p:val>
                                        </p:tav>
                                        <p:tav tm="100000">
                                          <p:val>
                                            <p:strVal val="#ppt_x"/>
                                          </p:val>
                                        </p:tav>
                                      </p:tavLst>
                                    </p:anim>
                                    <p:anim calcmode="lin" valueType="num">
                                      <p:cBhvr>
                                        <p:cTn id="89" dur="1000" fill="hold"/>
                                        <p:tgtEl>
                                          <p:spTgt spid="499"/>
                                        </p:tgtEl>
                                        <p:attrNameLst>
                                          <p:attrName>ppt_y</p:attrName>
                                        </p:attrNameLst>
                                      </p:cBhvr>
                                      <p:tavLst>
                                        <p:tav tm="0">
                                          <p:val>
                                            <p:strVal val="#ppt_y+.1"/>
                                          </p:val>
                                        </p:tav>
                                        <p:tav tm="100000">
                                          <p:val>
                                            <p:strVal val="#ppt_y"/>
                                          </p:val>
                                        </p:tav>
                                      </p:tavLst>
                                    </p:anim>
                                  </p:childTnLst>
                                </p:cTn>
                              </p:par>
                              <p:par>
                                <p:cTn id="90" presetID="42" presetClass="entr" presetSubtype="0" fill="hold" nodeType="withEffect">
                                  <p:stCondLst>
                                    <p:cond delay="0"/>
                                  </p:stCondLst>
                                  <p:childTnLst>
                                    <p:set>
                                      <p:cBhvr>
                                        <p:cTn id="91" dur="1" fill="hold">
                                          <p:stCondLst>
                                            <p:cond delay="0"/>
                                          </p:stCondLst>
                                        </p:cTn>
                                        <p:tgtEl>
                                          <p:spTgt spid="506"/>
                                        </p:tgtEl>
                                        <p:attrNameLst>
                                          <p:attrName>style.visibility</p:attrName>
                                        </p:attrNameLst>
                                      </p:cBhvr>
                                      <p:to>
                                        <p:strVal val="visible"/>
                                      </p:to>
                                    </p:set>
                                    <p:animEffect transition="in" filter="fade">
                                      <p:cBhvr>
                                        <p:cTn id="92" dur="1000"/>
                                        <p:tgtEl>
                                          <p:spTgt spid="506"/>
                                        </p:tgtEl>
                                      </p:cBhvr>
                                    </p:animEffect>
                                    <p:anim calcmode="lin" valueType="num">
                                      <p:cBhvr>
                                        <p:cTn id="93" dur="1000" fill="hold"/>
                                        <p:tgtEl>
                                          <p:spTgt spid="506"/>
                                        </p:tgtEl>
                                        <p:attrNameLst>
                                          <p:attrName>ppt_x</p:attrName>
                                        </p:attrNameLst>
                                      </p:cBhvr>
                                      <p:tavLst>
                                        <p:tav tm="0">
                                          <p:val>
                                            <p:strVal val="#ppt_x"/>
                                          </p:val>
                                        </p:tav>
                                        <p:tav tm="100000">
                                          <p:val>
                                            <p:strVal val="#ppt_x"/>
                                          </p:val>
                                        </p:tav>
                                      </p:tavLst>
                                    </p:anim>
                                    <p:anim calcmode="lin" valueType="num">
                                      <p:cBhvr>
                                        <p:cTn id="94" dur="1000" fill="hold"/>
                                        <p:tgtEl>
                                          <p:spTgt spid="506"/>
                                        </p:tgtEl>
                                        <p:attrNameLst>
                                          <p:attrName>ppt_y</p:attrName>
                                        </p:attrNameLst>
                                      </p:cBhvr>
                                      <p:tavLst>
                                        <p:tav tm="0">
                                          <p:val>
                                            <p:strVal val="#ppt_y+.1"/>
                                          </p:val>
                                        </p:tav>
                                        <p:tav tm="100000">
                                          <p:val>
                                            <p:strVal val="#ppt_y"/>
                                          </p:val>
                                        </p:tav>
                                      </p:tavLst>
                                    </p:anim>
                                  </p:childTnLst>
                                </p:cTn>
                              </p:par>
                            </p:childTnLst>
                          </p:cTn>
                        </p:par>
                      </p:childTnLst>
                    </p:cTn>
                  </p:par>
                  <p:par>
                    <p:cTn id="95" fill="hold">
                      <p:stCondLst>
                        <p:cond delay="indefinite"/>
                      </p:stCondLst>
                      <p:childTnLst>
                        <p:par>
                          <p:cTn id="96" fill="hold">
                            <p:stCondLst>
                              <p:cond delay="0"/>
                            </p:stCondLst>
                            <p:childTnLst>
                              <p:par>
                                <p:cTn id="97" presetID="42" presetClass="entr" presetSubtype="0" fill="hold" nodeType="clickEffect">
                                  <p:stCondLst>
                                    <p:cond delay="0"/>
                                  </p:stCondLst>
                                  <p:childTnLst>
                                    <p:set>
                                      <p:cBhvr>
                                        <p:cTn id="98" dur="1" fill="hold">
                                          <p:stCondLst>
                                            <p:cond delay="0"/>
                                          </p:stCondLst>
                                        </p:cTn>
                                        <p:tgtEl>
                                          <p:spTgt spid="421"/>
                                        </p:tgtEl>
                                        <p:attrNameLst>
                                          <p:attrName>style.visibility</p:attrName>
                                        </p:attrNameLst>
                                      </p:cBhvr>
                                      <p:to>
                                        <p:strVal val="visible"/>
                                      </p:to>
                                    </p:set>
                                    <p:animEffect transition="in" filter="fade">
                                      <p:cBhvr>
                                        <p:cTn id="99" dur="1000"/>
                                        <p:tgtEl>
                                          <p:spTgt spid="421"/>
                                        </p:tgtEl>
                                      </p:cBhvr>
                                    </p:animEffect>
                                    <p:anim calcmode="lin" valueType="num">
                                      <p:cBhvr>
                                        <p:cTn id="100" dur="1000" fill="hold"/>
                                        <p:tgtEl>
                                          <p:spTgt spid="421"/>
                                        </p:tgtEl>
                                        <p:attrNameLst>
                                          <p:attrName>ppt_x</p:attrName>
                                        </p:attrNameLst>
                                      </p:cBhvr>
                                      <p:tavLst>
                                        <p:tav tm="0">
                                          <p:val>
                                            <p:strVal val="#ppt_x"/>
                                          </p:val>
                                        </p:tav>
                                        <p:tav tm="100000">
                                          <p:val>
                                            <p:strVal val="#ppt_x"/>
                                          </p:val>
                                        </p:tav>
                                      </p:tavLst>
                                    </p:anim>
                                    <p:anim calcmode="lin" valueType="num">
                                      <p:cBhvr>
                                        <p:cTn id="101" dur="1000" fill="hold"/>
                                        <p:tgtEl>
                                          <p:spTgt spid="421"/>
                                        </p:tgtEl>
                                        <p:attrNameLst>
                                          <p:attrName>ppt_y</p:attrName>
                                        </p:attrNameLst>
                                      </p:cBhvr>
                                      <p:tavLst>
                                        <p:tav tm="0">
                                          <p:val>
                                            <p:strVal val="#ppt_y+.1"/>
                                          </p:val>
                                        </p:tav>
                                        <p:tav tm="100000">
                                          <p:val>
                                            <p:strVal val="#ppt_y"/>
                                          </p:val>
                                        </p:tav>
                                      </p:tavLst>
                                    </p:anim>
                                  </p:childTnLst>
                                </p:cTn>
                              </p:par>
                              <p:par>
                                <p:cTn id="102" presetID="42" presetClass="entr" presetSubtype="0" fill="hold" grpId="0" nodeType="withEffect">
                                  <p:stCondLst>
                                    <p:cond delay="0"/>
                                  </p:stCondLst>
                                  <p:childTnLst>
                                    <p:set>
                                      <p:cBhvr>
                                        <p:cTn id="103" dur="1" fill="hold">
                                          <p:stCondLst>
                                            <p:cond delay="0"/>
                                          </p:stCondLst>
                                        </p:cTn>
                                        <p:tgtEl>
                                          <p:spTgt spid="422"/>
                                        </p:tgtEl>
                                        <p:attrNameLst>
                                          <p:attrName>style.visibility</p:attrName>
                                        </p:attrNameLst>
                                      </p:cBhvr>
                                      <p:to>
                                        <p:strVal val="visible"/>
                                      </p:to>
                                    </p:set>
                                    <p:animEffect transition="in" filter="fade">
                                      <p:cBhvr>
                                        <p:cTn id="104" dur="1000"/>
                                        <p:tgtEl>
                                          <p:spTgt spid="422"/>
                                        </p:tgtEl>
                                      </p:cBhvr>
                                    </p:animEffect>
                                    <p:anim calcmode="lin" valueType="num">
                                      <p:cBhvr>
                                        <p:cTn id="105" dur="1000" fill="hold"/>
                                        <p:tgtEl>
                                          <p:spTgt spid="422"/>
                                        </p:tgtEl>
                                        <p:attrNameLst>
                                          <p:attrName>ppt_x</p:attrName>
                                        </p:attrNameLst>
                                      </p:cBhvr>
                                      <p:tavLst>
                                        <p:tav tm="0">
                                          <p:val>
                                            <p:strVal val="#ppt_x"/>
                                          </p:val>
                                        </p:tav>
                                        <p:tav tm="100000">
                                          <p:val>
                                            <p:strVal val="#ppt_x"/>
                                          </p:val>
                                        </p:tav>
                                      </p:tavLst>
                                    </p:anim>
                                    <p:anim calcmode="lin" valueType="num">
                                      <p:cBhvr>
                                        <p:cTn id="106" dur="1000" fill="hold"/>
                                        <p:tgtEl>
                                          <p:spTgt spid="422"/>
                                        </p:tgtEl>
                                        <p:attrNameLst>
                                          <p:attrName>ppt_y</p:attrName>
                                        </p:attrNameLst>
                                      </p:cBhvr>
                                      <p:tavLst>
                                        <p:tav tm="0">
                                          <p:val>
                                            <p:strVal val="#ppt_y+.1"/>
                                          </p:val>
                                        </p:tav>
                                        <p:tav tm="100000">
                                          <p:val>
                                            <p:strVal val="#ppt_y"/>
                                          </p:val>
                                        </p:tav>
                                      </p:tavLst>
                                    </p:anim>
                                  </p:childTnLst>
                                </p:cTn>
                              </p:par>
                              <p:par>
                                <p:cTn id="107" presetID="42" presetClass="entr" presetSubtype="0" fill="hold" grpId="0" nodeType="withEffect">
                                  <p:stCondLst>
                                    <p:cond delay="0"/>
                                  </p:stCondLst>
                                  <p:childTnLst>
                                    <p:set>
                                      <p:cBhvr>
                                        <p:cTn id="108" dur="1" fill="hold">
                                          <p:stCondLst>
                                            <p:cond delay="0"/>
                                          </p:stCondLst>
                                        </p:cTn>
                                        <p:tgtEl>
                                          <p:spTgt spid="513"/>
                                        </p:tgtEl>
                                        <p:attrNameLst>
                                          <p:attrName>style.visibility</p:attrName>
                                        </p:attrNameLst>
                                      </p:cBhvr>
                                      <p:to>
                                        <p:strVal val="visible"/>
                                      </p:to>
                                    </p:set>
                                    <p:animEffect transition="in" filter="fade">
                                      <p:cBhvr>
                                        <p:cTn id="109" dur="1000"/>
                                        <p:tgtEl>
                                          <p:spTgt spid="513"/>
                                        </p:tgtEl>
                                      </p:cBhvr>
                                    </p:animEffect>
                                    <p:anim calcmode="lin" valueType="num">
                                      <p:cBhvr>
                                        <p:cTn id="110" dur="1000" fill="hold"/>
                                        <p:tgtEl>
                                          <p:spTgt spid="513"/>
                                        </p:tgtEl>
                                        <p:attrNameLst>
                                          <p:attrName>ppt_x</p:attrName>
                                        </p:attrNameLst>
                                      </p:cBhvr>
                                      <p:tavLst>
                                        <p:tav tm="0">
                                          <p:val>
                                            <p:strVal val="#ppt_x"/>
                                          </p:val>
                                        </p:tav>
                                        <p:tav tm="100000">
                                          <p:val>
                                            <p:strVal val="#ppt_x"/>
                                          </p:val>
                                        </p:tav>
                                      </p:tavLst>
                                    </p:anim>
                                    <p:anim calcmode="lin" valueType="num">
                                      <p:cBhvr>
                                        <p:cTn id="111" dur="1000" fill="hold"/>
                                        <p:tgtEl>
                                          <p:spTgt spid="513"/>
                                        </p:tgtEl>
                                        <p:attrNameLst>
                                          <p:attrName>ppt_y</p:attrName>
                                        </p:attrNameLst>
                                      </p:cBhvr>
                                      <p:tavLst>
                                        <p:tav tm="0">
                                          <p:val>
                                            <p:strVal val="#ppt_y+.1"/>
                                          </p:val>
                                        </p:tav>
                                        <p:tav tm="100000">
                                          <p:val>
                                            <p:strVal val="#ppt_y"/>
                                          </p:val>
                                        </p:tav>
                                      </p:tavLst>
                                    </p:anim>
                                  </p:childTnLst>
                                </p:cTn>
                              </p:par>
                              <p:par>
                                <p:cTn id="112" presetID="42" presetClass="entr" presetSubtype="0" fill="hold" grpId="0" nodeType="withEffect">
                                  <p:stCondLst>
                                    <p:cond delay="0"/>
                                  </p:stCondLst>
                                  <p:childTnLst>
                                    <p:set>
                                      <p:cBhvr>
                                        <p:cTn id="113" dur="1" fill="hold">
                                          <p:stCondLst>
                                            <p:cond delay="0"/>
                                          </p:stCondLst>
                                        </p:cTn>
                                        <p:tgtEl>
                                          <p:spTgt spid="7"/>
                                        </p:tgtEl>
                                        <p:attrNameLst>
                                          <p:attrName>style.visibility</p:attrName>
                                        </p:attrNameLst>
                                      </p:cBhvr>
                                      <p:to>
                                        <p:strVal val="visible"/>
                                      </p:to>
                                    </p:set>
                                    <p:animEffect transition="in" filter="fade">
                                      <p:cBhvr>
                                        <p:cTn id="114" dur="1000"/>
                                        <p:tgtEl>
                                          <p:spTgt spid="7"/>
                                        </p:tgtEl>
                                      </p:cBhvr>
                                    </p:animEffect>
                                    <p:anim calcmode="lin" valueType="num">
                                      <p:cBhvr>
                                        <p:cTn id="115" dur="1000" fill="hold"/>
                                        <p:tgtEl>
                                          <p:spTgt spid="7"/>
                                        </p:tgtEl>
                                        <p:attrNameLst>
                                          <p:attrName>ppt_x</p:attrName>
                                        </p:attrNameLst>
                                      </p:cBhvr>
                                      <p:tavLst>
                                        <p:tav tm="0">
                                          <p:val>
                                            <p:strVal val="#ppt_x"/>
                                          </p:val>
                                        </p:tav>
                                        <p:tav tm="100000">
                                          <p:val>
                                            <p:strVal val="#ppt_x"/>
                                          </p:val>
                                        </p:tav>
                                      </p:tavLst>
                                    </p:anim>
                                    <p:anim calcmode="lin" valueType="num">
                                      <p:cBhvr>
                                        <p:cTn id="116"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17" fill="hold">
                      <p:stCondLst>
                        <p:cond delay="indefinite"/>
                      </p:stCondLst>
                      <p:childTnLst>
                        <p:par>
                          <p:cTn id="118" fill="hold">
                            <p:stCondLst>
                              <p:cond delay="0"/>
                            </p:stCondLst>
                            <p:childTnLst>
                              <p:par>
                                <p:cTn id="119" presetID="2" presetClass="entr" presetSubtype="4" fill="hold" nodeType="clickEffect">
                                  <p:stCondLst>
                                    <p:cond delay="0"/>
                                  </p:stCondLst>
                                  <p:childTnLst>
                                    <p:set>
                                      <p:cBhvr>
                                        <p:cTn id="120" dur="1" fill="hold">
                                          <p:stCondLst>
                                            <p:cond delay="0"/>
                                          </p:stCondLst>
                                        </p:cTn>
                                        <p:tgtEl>
                                          <p:spTgt spid="440"/>
                                        </p:tgtEl>
                                        <p:attrNameLst>
                                          <p:attrName>style.visibility</p:attrName>
                                        </p:attrNameLst>
                                      </p:cBhvr>
                                      <p:to>
                                        <p:strVal val="visible"/>
                                      </p:to>
                                    </p:set>
                                    <p:anim calcmode="lin" valueType="num">
                                      <p:cBhvr additive="base">
                                        <p:cTn id="121" dur="500" fill="hold"/>
                                        <p:tgtEl>
                                          <p:spTgt spid="440"/>
                                        </p:tgtEl>
                                        <p:attrNameLst>
                                          <p:attrName>ppt_x</p:attrName>
                                        </p:attrNameLst>
                                      </p:cBhvr>
                                      <p:tavLst>
                                        <p:tav tm="0">
                                          <p:val>
                                            <p:strVal val="#ppt_x"/>
                                          </p:val>
                                        </p:tav>
                                        <p:tav tm="100000">
                                          <p:val>
                                            <p:strVal val="#ppt_x"/>
                                          </p:val>
                                        </p:tav>
                                      </p:tavLst>
                                    </p:anim>
                                    <p:anim calcmode="lin" valueType="num">
                                      <p:cBhvr additive="base">
                                        <p:cTn id="122" dur="500" fill="hold"/>
                                        <p:tgtEl>
                                          <p:spTgt spid="440"/>
                                        </p:tgtEl>
                                        <p:attrNameLst>
                                          <p:attrName>ppt_y</p:attrName>
                                        </p:attrNameLst>
                                      </p:cBhvr>
                                      <p:tavLst>
                                        <p:tav tm="0">
                                          <p:val>
                                            <p:strVal val="1+#ppt_h/2"/>
                                          </p:val>
                                        </p:tav>
                                        <p:tav tm="100000">
                                          <p:val>
                                            <p:strVal val="#ppt_y"/>
                                          </p:val>
                                        </p:tav>
                                      </p:tavLst>
                                    </p:anim>
                                  </p:childTnLst>
                                </p:cTn>
                              </p:par>
                              <p:par>
                                <p:cTn id="123" presetID="2" presetClass="entr" presetSubtype="4" fill="hold" nodeType="withEffect">
                                  <p:stCondLst>
                                    <p:cond delay="0"/>
                                  </p:stCondLst>
                                  <p:childTnLst>
                                    <p:set>
                                      <p:cBhvr>
                                        <p:cTn id="124" dur="1" fill="hold">
                                          <p:stCondLst>
                                            <p:cond delay="0"/>
                                          </p:stCondLst>
                                        </p:cTn>
                                        <p:tgtEl>
                                          <p:spTgt spid="441"/>
                                        </p:tgtEl>
                                        <p:attrNameLst>
                                          <p:attrName>style.visibility</p:attrName>
                                        </p:attrNameLst>
                                      </p:cBhvr>
                                      <p:to>
                                        <p:strVal val="visible"/>
                                      </p:to>
                                    </p:set>
                                    <p:anim calcmode="lin" valueType="num">
                                      <p:cBhvr additive="base">
                                        <p:cTn id="125" dur="500" fill="hold"/>
                                        <p:tgtEl>
                                          <p:spTgt spid="441"/>
                                        </p:tgtEl>
                                        <p:attrNameLst>
                                          <p:attrName>ppt_x</p:attrName>
                                        </p:attrNameLst>
                                      </p:cBhvr>
                                      <p:tavLst>
                                        <p:tav tm="0">
                                          <p:val>
                                            <p:strVal val="#ppt_x"/>
                                          </p:val>
                                        </p:tav>
                                        <p:tav tm="100000">
                                          <p:val>
                                            <p:strVal val="#ppt_x"/>
                                          </p:val>
                                        </p:tav>
                                      </p:tavLst>
                                    </p:anim>
                                    <p:anim calcmode="lin" valueType="num">
                                      <p:cBhvr additive="base">
                                        <p:cTn id="126" dur="500" fill="hold"/>
                                        <p:tgtEl>
                                          <p:spTgt spid="441"/>
                                        </p:tgtEl>
                                        <p:attrNameLst>
                                          <p:attrName>ppt_y</p:attrName>
                                        </p:attrNameLst>
                                      </p:cBhvr>
                                      <p:tavLst>
                                        <p:tav tm="0">
                                          <p:val>
                                            <p:strVal val="1+#ppt_h/2"/>
                                          </p:val>
                                        </p:tav>
                                        <p:tav tm="100000">
                                          <p:val>
                                            <p:strVal val="#ppt_y"/>
                                          </p:val>
                                        </p:tav>
                                      </p:tavLst>
                                    </p:anim>
                                  </p:childTnLst>
                                </p:cTn>
                              </p:par>
                              <p:par>
                                <p:cTn id="127" presetID="2" presetClass="entr" presetSubtype="4" fill="hold" nodeType="withEffect">
                                  <p:stCondLst>
                                    <p:cond delay="0"/>
                                  </p:stCondLst>
                                  <p:childTnLst>
                                    <p:set>
                                      <p:cBhvr>
                                        <p:cTn id="128" dur="1" fill="hold">
                                          <p:stCondLst>
                                            <p:cond delay="0"/>
                                          </p:stCondLst>
                                        </p:cTn>
                                        <p:tgtEl>
                                          <p:spTgt spid="470"/>
                                        </p:tgtEl>
                                        <p:attrNameLst>
                                          <p:attrName>style.visibility</p:attrName>
                                        </p:attrNameLst>
                                      </p:cBhvr>
                                      <p:to>
                                        <p:strVal val="visible"/>
                                      </p:to>
                                    </p:set>
                                    <p:anim calcmode="lin" valueType="num">
                                      <p:cBhvr additive="base">
                                        <p:cTn id="129" dur="500" fill="hold"/>
                                        <p:tgtEl>
                                          <p:spTgt spid="470"/>
                                        </p:tgtEl>
                                        <p:attrNameLst>
                                          <p:attrName>ppt_x</p:attrName>
                                        </p:attrNameLst>
                                      </p:cBhvr>
                                      <p:tavLst>
                                        <p:tav tm="0">
                                          <p:val>
                                            <p:strVal val="#ppt_x"/>
                                          </p:val>
                                        </p:tav>
                                        <p:tav tm="100000">
                                          <p:val>
                                            <p:strVal val="#ppt_x"/>
                                          </p:val>
                                        </p:tav>
                                      </p:tavLst>
                                    </p:anim>
                                    <p:anim calcmode="lin" valueType="num">
                                      <p:cBhvr additive="base">
                                        <p:cTn id="130" dur="500" fill="hold"/>
                                        <p:tgtEl>
                                          <p:spTgt spid="470"/>
                                        </p:tgtEl>
                                        <p:attrNameLst>
                                          <p:attrName>ppt_y</p:attrName>
                                        </p:attrNameLst>
                                      </p:cBhvr>
                                      <p:tavLst>
                                        <p:tav tm="0">
                                          <p:val>
                                            <p:strVal val="1+#ppt_h/2"/>
                                          </p:val>
                                        </p:tav>
                                        <p:tav tm="100000">
                                          <p:val>
                                            <p:strVal val="#ppt_y"/>
                                          </p:val>
                                        </p:tav>
                                      </p:tavLst>
                                    </p:anim>
                                  </p:childTnLst>
                                </p:cTn>
                              </p:par>
                              <p:par>
                                <p:cTn id="131" presetID="2" presetClass="entr" presetSubtype="4" fill="hold" nodeType="withEffect">
                                  <p:stCondLst>
                                    <p:cond delay="0"/>
                                  </p:stCondLst>
                                  <p:childTnLst>
                                    <p:set>
                                      <p:cBhvr>
                                        <p:cTn id="132" dur="1" fill="hold">
                                          <p:stCondLst>
                                            <p:cond delay="0"/>
                                          </p:stCondLst>
                                        </p:cTn>
                                        <p:tgtEl>
                                          <p:spTgt spid="8"/>
                                        </p:tgtEl>
                                        <p:attrNameLst>
                                          <p:attrName>style.visibility</p:attrName>
                                        </p:attrNameLst>
                                      </p:cBhvr>
                                      <p:to>
                                        <p:strVal val="visible"/>
                                      </p:to>
                                    </p:set>
                                    <p:anim calcmode="lin" valueType="num">
                                      <p:cBhvr additive="base">
                                        <p:cTn id="133" dur="500" fill="hold"/>
                                        <p:tgtEl>
                                          <p:spTgt spid="8"/>
                                        </p:tgtEl>
                                        <p:attrNameLst>
                                          <p:attrName>ppt_x</p:attrName>
                                        </p:attrNameLst>
                                      </p:cBhvr>
                                      <p:tavLst>
                                        <p:tav tm="0">
                                          <p:val>
                                            <p:strVal val="#ppt_x"/>
                                          </p:val>
                                        </p:tav>
                                        <p:tav tm="100000">
                                          <p:val>
                                            <p:strVal val="#ppt_x"/>
                                          </p:val>
                                        </p:tav>
                                      </p:tavLst>
                                    </p:anim>
                                    <p:anim calcmode="lin" valueType="num">
                                      <p:cBhvr additive="base">
                                        <p:cTn id="134" dur="500" fill="hold"/>
                                        <p:tgtEl>
                                          <p:spTgt spid="8"/>
                                        </p:tgtEl>
                                        <p:attrNameLst>
                                          <p:attrName>ppt_y</p:attrName>
                                        </p:attrNameLst>
                                      </p:cBhvr>
                                      <p:tavLst>
                                        <p:tav tm="0">
                                          <p:val>
                                            <p:strVal val="1+#ppt_h/2"/>
                                          </p:val>
                                        </p:tav>
                                        <p:tav tm="100000">
                                          <p:val>
                                            <p:strVal val="#ppt_y"/>
                                          </p:val>
                                        </p:tav>
                                      </p:tavLst>
                                    </p:anim>
                                  </p:childTnLst>
                                </p:cTn>
                              </p:par>
                              <p:par>
                                <p:cTn id="135" presetID="2" presetClass="entr" presetSubtype="4" fill="hold" nodeType="withEffect">
                                  <p:stCondLst>
                                    <p:cond delay="0"/>
                                  </p:stCondLst>
                                  <p:childTnLst>
                                    <p:set>
                                      <p:cBhvr>
                                        <p:cTn id="136" dur="1" fill="hold">
                                          <p:stCondLst>
                                            <p:cond delay="0"/>
                                          </p:stCondLst>
                                        </p:cTn>
                                        <p:tgtEl>
                                          <p:spTgt spid="478"/>
                                        </p:tgtEl>
                                        <p:attrNameLst>
                                          <p:attrName>style.visibility</p:attrName>
                                        </p:attrNameLst>
                                      </p:cBhvr>
                                      <p:to>
                                        <p:strVal val="visible"/>
                                      </p:to>
                                    </p:set>
                                    <p:anim calcmode="lin" valueType="num">
                                      <p:cBhvr additive="base">
                                        <p:cTn id="137" dur="500" fill="hold"/>
                                        <p:tgtEl>
                                          <p:spTgt spid="478"/>
                                        </p:tgtEl>
                                        <p:attrNameLst>
                                          <p:attrName>ppt_x</p:attrName>
                                        </p:attrNameLst>
                                      </p:cBhvr>
                                      <p:tavLst>
                                        <p:tav tm="0">
                                          <p:val>
                                            <p:strVal val="#ppt_x"/>
                                          </p:val>
                                        </p:tav>
                                        <p:tav tm="100000">
                                          <p:val>
                                            <p:strVal val="#ppt_x"/>
                                          </p:val>
                                        </p:tav>
                                      </p:tavLst>
                                    </p:anim>
                                    <p:anim calcmode="lin" valueType="num">
                                      <p:cBhvr additive="base">
                                        <p:cTn id="138" dur="500" fill="hold"/>
                                        <p:tgtEl>
                                          <p:spTgt spid="478"/>
                                        </p:tgtEl>
                                        <p:attrNameLst>
                                          <p:attrName>ppt_y</p:attrName>
                                        </p:attrNameLst>
                                      </p:cBhvr>
                                      <p:tavLst>
                                        <p:tav tm="0">
                                          <p:val>
                                            <p:strVal val="1+#ppt_h/2"/>
                                          </p:val>
                                        </p:tav>
                                        <p:tav tm="100000">
                                          <p:val>
                                            <p:strVal val="#ppt_y"/>
                                          </p:val>
                                        </p:tav>
                                      </p:tavLst>
                                    </p:anim>
                                  </p:childTnLst>
                                </p:cTn>
                              </p:par>
                            </p:childTnLst>
                          </p:cTn>
                        </p:par>
                        <p:par>
                          <p:cTn id="139" fill="hold">
                            <p:stCondLst>
                              <p:cond delay="500"/>
                            </p:stCondLst>
                            <p:childTnLst>
                              <p:par>
                                <p:cTn id="140" presetID="31" presetClass="entr" presetSubtype="0" fill="hold" grpId="0" nodeType="afterEffect">
                                  <p:stCondLst>
                                    <p:cond delay="0"/>
                                  </p:stCondLst>
                                  <p:childTnLst>
                                    <p:set>
                                      <p:cBhvr>
                                        <p:cTn id="141" dur="1" fill="hold">
                                          <p:stCondLst>
                                            <p:cond delay="0"/>
                                          </p:stCondLst>
                                        </p:cTn>
                                        <p:tgtEl>
                                          <p:spTgt spid="477"/>
                                        </p:tgtEl>
                                        <p:attrNameLst>
                                          <p:attrName>style.visibility</p:attrName>
                                        </p:attrNameLst>
                                      </p:cBhvr>
                                      <p:to>
                                        <p:strVal val="visible"/>
                                      </p:to>
                                    </p:set>
                                    <p:anim calcmode="lin" valueType="num">
                                      <p:cBhvr>
                                        <p:cTn id="142" dur="1000" fill="hold"/>
                                        <p:tgtEl>
                                          <p:spTgt spid="477"/>
                                        </p:tgtEl>
                                        <p:attrNameLst>
                                          <p:attrName>ppt_w</p:attrName>
                                        </p:attrNameLst>
                                      </p:cBhvr>
                                      <p:tavLst>
                                        <p:tav tm="0">
                                          <p:val>
                                            <p:fltVal val="0"/>
                                          </p:val>
                                        </p:tav>
                                        <p:tav tm="100000">
                                          <p:val>
                                            <p:strVal val="#ppt_w"/>
                                          </p:val>
                                        </p:tav>
                                      </p:tavLst>
                                    </p:anim>
                                    <p:anim calcmode="lin" valueType="num">
                                      <p:cBhvr>
                                        <p:cTn id="143" dur="1000" fill="hold"/>
                                        <p:tgtEl>
                                          <p:spTgt spid="477"/>
                                        </p:tgtEl>
                                        <p:attrNameLst>
                                          <p:attrName>ppt_h</p:attrName>
                                        </p:attrNameLst>
                                      </p:cBhvr>
                                      <p:tavLst>
                                        <p:tav tm="0">
                                          <p:val>
                                            <p:fltVal val="0"/>
                                          </p:val>
                                        </p:tav>
                                        <p:tav tm="100000">
                                          <p:val>
                                            <p:strVal val="#ppt_h"/>
                                          </p:val>
                                        </p:tav>
                                      </p:tavLst>
                                    </p:anim>
                                    <p:anim calcmode="lin" valueType="num">
                                      <p:cBhvr>
                                        <p:cTn id="144" dur="1000" fill="hold"/>
                                        <p:tgtEl>
                                          <p:spTgt spid="477"/>
                                        </p:tgtEl>
                                        <p:attrNameLst>
                                          <p:attrName>style.rotation</p:attrName>
                                        </p:attrNameLst>
                                      </p:cBhvr>
                                      <p:tavLst>
                                        <p:tav tm="0">
                                          <p:val>
                                            <p:fltVal val="90"/>
                                          </p:val>
                                        </p:tav>
                                        <p:tav tm="100000">
                                          <p:val>
                                            <p:fltVal val="0"/>
                                          </p:val>
                                        </p:tav>
                                      </p:tavLst>
                                    </p:anim>
                                    <p:animEffect transition="in" filter="fade">
                                      <p:cBhvr>
                                        <p:cTn id="145" dur="1000"/>
                                        <p:tgtEl>
                                          <p:spTgt spid="477"/>
                                        </p:tgtEl>
                                      </p:cBhvr>
                                    </p:animEffect>
                                  </p:childTnLst>
                                </p:cTn>
                              </p:par>
                            </p:childTnLst>
                          </p:cTn>
                        </p:par>
                      </p:childTnLst>
                    </p:cTn>
                  </p:par>
                  <p:par>
                    <p:cTn id="146" fill="hold">
                      <p:stCondLst>
                        <p:cond delay="indefinite"/>
                      </p:stCondLst>
                      <p:childTnLst>
                        <p:par>
                          <p:cTn id="147" fill="hold">
                            <p:stCondLst>
                              <p:cond delay="0"/>
                            </p:stCondLst>
                            <p:childTnLst>
                              <p:par>
                                <p:cTn id="148" presetID="26" presetClass="entr" presetSubtype="0" fill="hold" grpId="0" nodeType="clickEffect">
                                  <p:stCondLst>
                                    <p:cond delay="0"/>
                                  </p:stCondLst>
                                  <p:childTnLst>
                                    <p:set>
                                      <p:cBhvr>
                                        <p:cTn id="149" dur="1" fill="hold">
                                          <p:stCondLst>
                                            <p:cond delay="0"/>
                                          </p:stCondLst>
                                        </p:cTn>
                                        <p:tgtEl>
                                          <p:spTgt spid="169"/>
                                        </p:tgtEl>
                                        <p:attrNameLst>
                                          <p:attrName>style.visibility</p:attrName>
                                        </p:attrNameLst>
                                      </p:cBhvr>
                                      <p:to>
                                        <p:strVal val="visible"/>
                                      </p:to>
                                    </p:set>
                                    <p:animEffect transition="in" filter="wipe(down)">
                                      <p:cBhvr>
                                        <p:cTn id="150" dur="580">
                                          <p:stCondLst>
                                            <p:cond delay="0"/>
                                          </p:stCondLst>
                                        </p:cTn>
                                        <p:tgtEl>
                                          <p:spTgt spid="169"/>
                                        </p:tgtEl>
                                      </p:cBhvr>
                                    </p:animEffect>
                                    <p:anim calcmode="lin" valueType="num">
                                      <p:cBhvr>
                                        <p:cTn id="151" dur="1822" tmFilter="0,0; 0.14,0.36; 0.43,0.73; 0.71,0.91; 1.0,1.0">
                                          <p:stCondLst>
                                            <p:cond delay="0"/>
                                          </p:stCondLst>
                                        </p:cTn>
                                        <p:tgtEl>
                                          <p:spTgt spid="169"/>
                                        </p:tgtEl>
                                        <p:attrNameLst>
                                          <p:attrName>ppt_x</p:attrName>
                                        </p:attrNameLst>
                                      </p:cBhvr>
                                      <p:tavLst>
                                        <p:tav tm="0">
                                          <p:val>
                                            <p:strVal val="#ppt_x-0.25"/>
                                          </p:val>
                                        </p:tav>
                                        <p:tav tm="100000">
                                          <p:val>
                                            <p:strVal val="#ppt_x"/>
                                          </p:val>
                                        </p:tav>
                                      </p:tavLst>
                                    </p:anim>
                                    <p:anim calcmode="lin" valueType="num">
                                      <p:cBhvr>
                                        <p:cTn id="152" dur="664" tmFilter="0.0,0.0; 0.25,0.07; 0.50,0.2; 0.75,0.467; 1.0,1.0">
                                          <p:stCondLst>
                                            <p:cond delay="0"/>
                                          </p:stCondLst>
                                        </p:cTn>
                                        <p:tgtEl>
                                          <p:spTgt spid="169"/>
                                        </p:tgtEl>
                                        <p:attrNameLst>
                                          <p:attrName>ppt_y</p:attrName>
                                        </p:attrNameLst>
                                      </p:cBhvr>
                                      <p:tavLst>
                                        <p:tav tm="0" fmla="#ppt_y-sin(pi*$)/3">
                                          <p:val>
                                            <p:fltVal val="0.5"/>
                                          </p:val>
                                        </p:tav>
                                        <p:tav tm="100000">
                                          <p:val>
                                            <p:fltVal val="1"/>
                                          </p:val>
                                        </p:tav>
                                      </p:tavLst>
                                    </p:anim>
                                    <p:anim calcmode="lin" valueType="num">
                                      <p:cBhvr>
                                        <p:cTn id="153" dur="664" tmFilter="0, 0; 0.125,0.2665; 0.25,0.4; 0.375,0.465; 0.5,0.5;  0.625,0.535; 0.75,0.6; 0.875,0.7335; 1,1">
                                          <p:stCondLst>
                                            <p:cond delay="664"/>
                                          </p:stCondLst>
                                        </p:cTn>
                                        <p:tgtEl>
                                          <p:spTgt spid="169"/>
                                        </p:tgtEl>
                                        <p:attrNameLst>
                                          <p:attrName>ppt_y</p:attrName>
                                        </p:attrNameLst>
                                      </p:cBhvr>
                                      <p:tavLst>
                                        <p:tav tm="0" fmla="#ppt_y-sin(pi*$)/9">
                                          <p:val>
                                            <p:fltVal val="0"/>
                                          </p:val>
                                        </p:tav>
                                        <p:tav tm="100000">
                                          <p:val>
                                            <p:fltVal val="1"/>
                                          </p:val>
                                        </p:tav>
                                      </p:tavLst>
                                    </p:anim>
                                    <p:anim calcmode="lin" valueType="num">
                                      <p:cBhvr>
                                        <p:cTn id="154" dur="332" tmFilter="0, 0; 0.125,0.2665; 0.25,0.4; 0.375,0.465; 0.5,0.5;  0.625,0.535; 0.75,0.6; 0.875,0.7335; 1,1">
                                          <p:stCondLst>
                                            <p:cond delay="1324"/>
                                          </p:stCondLst>
                                        </p:cTn>
                                        <p:tgtEl>
                                          <p:spTgt spid="169"/>
                                        </p:tgtEl>
                                        <p:attrNameLst>
                                          <p:attrName>ppt_y</p:attrName>
                                        </p:attrNameLst>
                                      </p:cBhvr>
                                      <p:tavLst>
                                        <p:tav tm="0" fmla="#ppt_y-sin(pi*$)/27">
                                          <p:val>
                                            <p:fltVal val="0"/>
                                          </p:val>
                                        </p:tav>
                                        <p:tav tm="100000">
                                          <p:val>
                                            <p:fltVal val="1"/>
                                          </p:val>
                                        </p:tav>
                                      </p:tavLst>
                                    </p:anim>
                                    <p:anim calcmode="lin" valueType="num">
                                      <p:cBhvr>
                                        <p:cTn id="155" dur="164" tmFilter="0, 0; 0.125,0.2665; 0.25,0.4; 0.375,0.465; 0.5,0.5;  0.625,0.535; 0.75,0.6; 0.875,0.7335; 1,1">
                                          <p:stCondLst>
                                            <p:cond delay="1656"/>
                                          </p:stCondLst>
                                        </p:cTn>
                                        <p:tgtEl>
                                          <p:spTgt spid="169"/>
                                        </p:tgtEl>
                                        <p:attrNameLst>
                                          <p:attrName>ppt_y</p:attrName>
                                        </p:attrNameLst>
                                      </p:cBhvr>
                                      <p:tavLst>
                                        <p:tav tm="0" fmla="#ppt_y-sin(pi*$)/81">
                                          <p:val>
                                            <p:fltVal val="0"/>
                                          </p:val>
                                        </p:tav>
                                        <p:tav tm="100000">
                                          <p:val>
                                            <p:fltVal val="1"/>
                                          </p:val>
                                        </p:tav>
                                      </p:tavLst>
                                    </p:anim>
                                    <p:animScale>
                                      <p:cBhvr>
                                        <p:cTn id="156" dur="26">
                                          <p:stCondLst>
                                            <p:cond delay="650"/>
                                          </p:stCondLst>
                                        </p:cTn>
                                        <p:tgtEl>
                                          <p:spTgt spid="169"/>
                                        </p:tgtEl>
                                      </p:cBhvr>
                                      <p:to x="100000" y="60000"/>
                                    </p:animScale>
                                    <p:animScale>
                                      <p:cBhvr>
                                        <p:cTn id="157" dur="166" decel="50000">
                                          <p:stCondLst>
                                            <p:cond delay="676"/>
                                          </p:stCondLst>
                                        </p:cTn>
                                        <p:tgtEl>
                                          <p:spTgt spid="169"/>
                                        </p:tgtEl>
                                      </p:cBhvr>
                                      <p:to x="100000" y="100000"/>
                                    </p:animScale>
                                    <p:animScale>
                                      <p:cBhvr>
                                        <p:cTn id="158" dur="26">
                                          <p:stCondLst>
                                            <p:cond delay="1312"/>
                                          </p:stCondLst>
                                        </p:cTn>
                                        <p:tgtEl>
                                          <p:spTgt spid="169"/>
                                        </p:tgtEl>
                                      </p:cBhvr>
                                      <p:to x="100000" y="80000"/>
                                    </p:animScale>
                                    <p:animScale>
                                      <p:cBhvr>
                                        <p:cTn id="159" dur="166" decel="50000">
                                          <p:stCondLst>
                                            <p:cond delay="1338"/>
                                          </p:stCondLst>
                                        </p:cTn>
                                        <p:tgtEl>
                                          <p:spTgt spid="169"/>
                                        </p:tgtEl>
                                      </p:cBhvr>
                                      <p:to x="100000" y="100000"/>
                                    </p:animScale>
                                    <p:animScale>
                                      <p:cBhvr>
                                        <p:cTn id="160" dur="26">
                                          <p:stCondLst>
                                            <p:cond delay="1642"/>
                                          </p:stCondLst>
                                        </p:cTn>
                                        <p:tgtEl>
                                          <p:spTgt spid="169"/>
                                        </p:tgtEl>
                                      </p:cBhvr>
                                      <p:to x="100000" y="90000"/>
                                    </p:animScale>
                                    <p:animScale>
                                      <p:cBhvr>
                                        <p:cTn id="161" dur="166" decel="50000">
                                          <p:stCondLst>
                                            <p:cond delay="1668"/>
                                          </p:stCondLst>
                                        </p:cTn>
                                        <p:tgtEl>
                                          <p:spTgt spid="169"/>
                                        </p:tgtEl>
                                      </p:cBhvr>
                                      <p:to x="100000" y="100000"/>
                                    </p:animScale>
                                    <p:animScale>
                                      <p:cBhvr>
                                        <p:cTn id="162" dur="26">
                                          <p:stCondLst>
                                            <p:cond delay="1808"/>
                                          </p:stCondLst>
                                        </p:cTn>
                                        <p:tgtEl>
                                          <p:spTgt spid="169"/>
                                        </p:tgtEl>
                                      </p:cBhvr>
                                      <p:to x="100000" y="95000"/>
                                    </p:animScale>
                                    <p:animScale>
                                      <p:cBhvr>
                                        <p:cTn id="163" dur="166" decel="50000">
                                          <p:stCondLst>
                                            <p:cond delay="1834"/>
                                          </p:stCondLst>
                                        </p:cTn>
                                        <p:tgtEl>
                                          <p:spTgt spid="169"/>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422" grpId="0" animBg="1"/>
      <p:bldP spid="424" grpId="0" animBg="1"/>
      <p:bldP spid="438" grpId="0" animBg="1"/>
      <p:bldP spid="477" grpId="0" animBg="1"/>
      <p:bldP spid="513" grpId="0" animBg="1"/>
      <p:bldP spid="514" grpId="0" animBg="1"/>
      <p:bldP spid="515" grpId="0" animBg="1"/>
      <p:bldP spid="516" grpId="0"/>
      <p:bldP spid="169"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5-30610_Microsoft_Ignite_Keynote_Template">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potx" id="{1A2CE55D-C0EF-4064-A39F-620642E032AA}" vid="{A3A9C9DA-6617-4D3E-A382-CDB23C8F3BF1}"/>
    </a:ext>
  </a:extLst>
</a:theme>
</file>

<file path=ppt/theme/theme3.xml><?xml version="1.0" encoding="utf-8"?>
<a:theme xmlns:a="http://schemas.openxmlformats.org/drawingml/2006/main" name="3_5-30610_Microsoft_Ignite_Keynote_Template">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_v02.potx" id="{DA6A3121-A306-4E81-BF43-CBCE095D8B76}" vid="{C3266B5A-74AF-44F8-8FA8-F258E4A695D4}"/>
    </a:ext>
  </a:extLst>
</a:theme>
</file>

<file path=ppt/theme/theme4.xml><?xml version="1.0" encoding="utf-8"?>
<a:theme xmlns:a="http://schemas.openxmlformats.org/drawingml/2006/main" name="15_Azure_PPT_template 1">
  <a:themeElements>
    <a:clrScheme name="Custom 2">
      <a:dk1>
        <a:srgbClr val="505050"/>
      </a:dk1>
      <a:lt1>
        <a:srgbClr val="FFFFFF"/>
      </a:lt1>
      <a:dk2>
        <a:srgbClr val="002050"/>
      </a:dk2>
      <a:lt2>
        <a:srgbClr val="D2D2D2"/>
      </a:lt2>
      <a:accent1>
        <a:srgbClr val="00BCF2"/>
      </a:accent1>
      <a:accent2>
        <a:srgbClr val="0072C6"/>
      </a:accent2>
      <a:accent3>
        <a:srgbClr val="00188F"/>
      </a:accent3>
      <a:accent4>
        <a:srgbClr val="008272"/>
      </a:accent4>
      <a:accent5>
        <a:srgbClr val="68217A"/>
      </a:accent5>
      <a:accent6>
        <a:srgbClr val="DC3C00"/>
      </a:accent6>
      <a:hlink>
        <a:srgbClr val="00BCF2"/>
      </a:hlink>
      <a:folHlink>
        <a:srgbClr val="00827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5.xml><?xml version="1.0" encoding="utf-8"?>
<a:theme xmlns:a="http://schemas.openxmlformats.org/drawingml/2006/main" name="9_Azure_PPT_template 1">
  <a:themeElements>
    <a:clrScheme name="Custom 2">
      <a:dk1>
        <a:srgbClr val="505050"/>
      </a:dk1>
      <a:lt1>
        <a:srgbClr val="FFFFFF"/>
      </a:lt1>
      <a:dk2>
        <a:srgbClr val="002050"/>
      </a:dk2>
      <a:lt2>
        <a:srgbClr val="D2D2D2"/>
      </a:lt2>
      <a:accent1>
        <a:srgbClr val="00BCF2"/>
      </a:accent1>
      <a:accent2>
        <a:srgbClr val="0072C6"/>
      </a:accent2>
      <a:accent3>
        <a:srgbClr val="00188F"/>
      </a:accent3>
      <a:accent4>
        <a:srgbClr val="008272"/>
      </a:accent4>
      <a:accent5>
        <a:srgbClr val="68217A"/>
      </a:accent5>
      <a:accent6>
        <a:srgbClr val="DC3C00"/>
      </a:accent6>
      <a:hlink>
        <a:srgbClr val="00BCF2"/>
      </a:hlink>
      <a:folHlink>
        <a:srgbClr val="00827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6.xml><?xml version="1.0" encoding="utf-8"?>
<a:theme xmlns:a="http://schemas.openxmlformats.org/drawingml/2006/main" name="2_MSVID_White_16x9_2012-08-18">
  <a:themeElements>
    <a:clrScheme name="Server and Cloud">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theme>
</file>

<file path=ppt/theme/theme7.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5701</TotalTime>
  <Words>4251</Words>
  <Application>Microsoft Office PowerPoint</Application>
  <PresentationFormat>Widescreen</PresentationFormat>
  <Paragraphs>435</Paragraphs>
  <Slides>23</Slides>
  <Notes>23</Notes>
  <HiddenSlides>4</HiddenSlides>
  <MMClips>0</MMClips>
  <ScaleCrop>false</ScaleCrop>
  <HeadingPairs>
    <vt:vector size="6" baseType="variant">
      <vt:variant>
        <vt:lpstr>Fonts Used</vt:lpstr>
      </vt:variant>
      <vt:variant>
        <vt:i4>11</vt:i4>
      </vt:variant>
      <vt:variant>
        <vt:lpstr>Theme</vt:lpstr>
      </vt:variant>
      <vt:variant>
        <vt:i4>7</vt:i4>
      </vt:variant>
      <vt:variant>
        <vt:lpstr>Slide Titles</vt:lpstr>
      </vt:variant>
      <vt:variant>
        <vt:i4>23</vt:i4>
      </vt:variant>
    </vt:vector>
  </HeadingPairs>
  <TitlesOfParts>
    <vt:vector size="41" baseType="lpstr">
      <vt:lpstr>MS PGothic</vt:lpstr>
      <vt:lpstr>Arial</vt:lpstr>
      <vt:lpstr>Calibri</vt:lpstr>
      <vt:lpstr>Calibri Light</vt:lpstr>
      <vt:lpstr>Consolas</vt:lpstr>
      <vt:lpstr>Segoe UI</vt:lpstr>
      <vt:lpstr>Segoe UI Light</vt:lpstr>
      <vt:lpstr>Segoe UI Semibold</vt:lpstr>
      <vt:lpstr>Segoe UI Semilight</vt:lpstr>
      <vt:lpstr>Trebuchet MS</vt:lpstr>
      <vt:lpstr>Wingdings</vt:lpstr>
      <vt:lpstr>Office Theme</vt:lpstr>
      <vt:lpstr>1_5-30610_Microsoft_Ignite_Keynote_Template</vt:lpstr>
      <vt:lpstr>3_5-30610_Microsoft_Ignite_Keynote_Template</vt:lpstr>
      <vt:lpstr>15_Azure_PPT_template 1</vt:lpstr>
      <vt:lpstr>9_Azure_PPT_template 1</vt:lpstr>
      <vt:lpstr>2_MSVID_White_16x9_2012-08-18</vt:lpstr>
      <vt:lpstr>1_Office Theme</vt:lpstr>
      <vt:lpstr>PowerPoint Presentation</vt:lpstr>
      <vt:lpstr>Containers NOT on Exam  534 gets a new number New Exam 70-535  Jan 2018 – 534 will retire.</vt:lpstr>
      <vt:lpstr>What is a container?</vt:lpstr>
      <vt:lpstr>What is a container?</vt:lpstr>
      <vt:lpstr>What is a container?</vt:lpstr>
      <vt:lpstr>What is a container?</vt:lpstr>
      <vt:lpstr>What is a container?</vt:lpstr>
      <vt:lpstr>Session VS VM (or VDI)</vt:lpstr>
      <vt:lpstr>Containers</vt:lpstr>
      <vt:lpstr>Containers Deep Dive: Architecture of a Host</vt:lpstr>
      <vt:lpstr>How Containers Run</vt:lpstr>
      <vt:lpstr>PowerPoint Presentation</vt:lpstr>
      <vt:lpstr>DevOps: the three stage conversation</vt:lpstr>
      <vt:lpstr>DevOps Practices</vt:lpstr>
      <vt:lpstr>Before DevOps</vt:lpstr>
      <vt:lpstr>After DevOps &amp; Containers</vt:lpstr>
      <vt:lpstr>Release Cycle 18 months  4 weeks Hotfix 6 week  Same Day Investment  3 weeks</vt:lpstr>
      <vt:lpstr>DevOps + Containers Enable Microservices</vt:lpstr>
      <vt:lpstr>DevOps &amp; Monolithic vs Micro Services</vt:lpstr>
      <vt:lpstr>Monolith/Traditional vs Microservices/born in cloud</vt:lpstr>
      <vt:lpstr>Labs – Containers http://aka.ms/534Labs Scroll Down to #7 at bottom for containers</vt:lpstr>
      <vt:lpstr>Tips, Tricks and Field Experiences </vt:lpstr>
      <vt:lpstr>Tips, Tricks and Field Experiences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 Stolts</dc:creator>
  <cp:lastModifiedBy>Dan Stolts</cp:lastModifiedBy>
  <cp:revision>139</cp:revision>
  <dcterms:created xsi:type="dcterms:W3CDTF">2016-07-18T18:09:56Z</dcterms:created>
  <dcterms:modified xsi:type="dcterms:W3CDTF">2018-05-15T11:24:29Z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Ref">
    <vt:lpwstr>https://api.informationprotection.azure.com/api/72f988bf-86f1-41af-91ab-2d7cd011db47</vt:lpwstr>
  </property>
  <property fmtid="{D5CDD505-2E9C-101B-9397-08002B2CF9AE}" pid="5" name="MSIP_Label_f42aa342-8706-4288-bd11-ebb85995028c_Owner">
    <vt:lpwstr>dstolts@microsoft.com</vt:lpwstr>
  </property>
  <property fmtid="{D5CDD505-2E9C-101B-9397-08002B2CF9AE}" pid="6" name="MSIP_Label_f42aa342-8706-4288-bd11-ebb85995028c_SetDate">
    <vt:lpwstr>2017-09-28T11:29:15.1171801-05:00</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